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5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38.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8" r:id="rId4"/>
  </p:sldMasterIdLst>
  <p:notesMasterIdLst>
    <p:notesMasterId r:id="rId5"/>
  </p:notesMasterIdLst>
  <p:sldIdLst>
    <p:sldId id="256" r:id="rId6"/>
    <p:sldId id="257" r:id="rId7"/>
    <p:sldId id="287" r:id="rId37"/>
    <p:sldId id="262" r:id="rId12"/>
    <p:sldId id="264" r:id="rId14"/>
    <p:sldId id="291" r:id="rId41"/>
    <p:sldId id="260" r:id="rId10"/>
    <p:sldId id="263" r:id="rId13"/>
    <p:sldId id="258" r:id="rId8"/>
    <p:sldId id="259" r:id="rId9"/>
    <p:sldId id="268" r:id="rId18"/>
    <p:sldId id="307" r:id="rId57"/>
    <p:sldId id="293" r:id="rId43"/>
    <p:sldId id="272" r:id="rId22"/>
    <p:sldId id="305" r:id="rId55"/>
    <p:sldId id="280" r:id="rId30"/>
  </p:sldIdLst>
  <p:sldSz cy="10287000" cx="18288000"/>
  <p:notesSz cx="6858000" cy="9144000"/>
  <p:embeddedFontLst>
    <p:embeddedFont>
      <p:font typeface="Avant Garde Demi SFDC"/>
      <p:regular r:id="rId68"/>
    </p:embeddedFont>
    <p:embeddedFont>
      <p:font typeface="Questrial"/>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4E891C-6247-4C41-9A8B-FB3B2B28A346}">
  <a:tblStyle styleId="{0E4E891C-6247-4C41-9A8B-FB3B2B28A346}" styleName="Table_0">
    <a:wholeTbl>
      <a:tcTxStyle b="off"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381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381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381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Row>
    <a:neCell>
      <a:tcTxStyle/>
    </a:neCell>
    <a:nwCell>
      <a:tcTxStyle/>
    </a:nwCell>
  </a:tblStyle>
</a:tblStyleLst>
</file>

<file path=ppt/_rels/presentation.xml.rels><?xml version="1.0" encoding="UTF-8"?><Relationships xmlns="http://schemas.openxmlformats.org/package/2006/relationships"><Relationship Id="rId41" Type="http://schemas.openxmlformats.org/officeDocument/2006/relationships/slide" Target="slides/slide36.xml"/><Relationship Id="rId43"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37" Type="http://schemas.openxmlformats.org/officeDocument/2006/relationships/slide" Target="slides/slide32.xml"/><Relationship Id="rId22" Type="http://schemas.openxmlformats.org/officeDocument/2006/relationships/slide" Target="slides/slide17.xml"/><Relationship Id="rId68" Type="http://schemas.openxmlformats.org/officeDocument/2006/relationships/font" Target="fonts/AvantGardeDemiSFDC-regular.fntdata"/><Relationship Id="rId69" Type="http://schemas.openxmlformats.org/officeDocument/2006/relationships/font" Target="fonts/Questrial-regular.fntdata"/><Relationship Id="rId55" Type="http://schemas.openxmlformats.org/officeDocument/2006/relationships/slide" Target="slides/slide50.xml"/><Relationship Id="rId10" Type="http://schemas.openxmlformats.org/officeDocument/2006/relationships/slide" Target="slides/slide5.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14" Type="http://schemas.openxmlformats.org/officeDocument/2006/relationships/slide" Target="slides/slide9.xml"/><Relationship Id="rId18" Type="http://schemas.openxmlformats.org/officeDocument/2006/relationships/slide" Target="slides/slide13.xml"/></Relationships>
</file>

<file path=ppt/notesMasters/_rels/notesMaster1.xml.rels><?xml version="1.0" encoding="UTF-8"?><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f42db121f4_2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f42db121f4_2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a42bf1ea24_18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a42bf1ea24_18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f42db121f4_2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f42db121f4_2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f42db121f4_2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f42db121f4_2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3a32debb3bf_79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3a32debb3bf_79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f42db121f4_2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f42db121f4_2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f42db121f4_2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f42db121f4_2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f42db121f4_2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f42db121f4_2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8e250adfd8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38e250adfd8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a32debb3bf_60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a32debb3bf_60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f42db121f4_2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f42db121f4_2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a42bf1ea24_18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a42bf1ea24_18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afb8df5a6c_725_2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3afb8df5a6c_725_2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f42db121f4_2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f42db121f4_2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a32debb3bf_60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a32debb3bf_60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f42db121f4_2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f42db121f4_2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0.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5.png"/><Relationship Id="rId7" Type="http://schemas.openxmlformats.org/officeDocument/2006/relationships/image" Target="../media/image2.png"/><Relationship Id="rId8" Type="http://schemas.openxmlformats.org/officeDocument/2006/relationships/image" Target="../media/image16.png"/></Relationships>
</file>

<file path=ppt/slideLayouts/_rels/slideLayout20.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9.png"/></Relationships>
</file>

<file path=ppt/slideLayouts/_rels/slideLayout2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8.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57.png"/></Relationships>
</file>

<file path=ppt/slideLayouts/_rels/slideLayout30.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2.png"/><Relationship Id="rId4" Type="http://schemas.openxmlformats.org/officeDocument/2006/relationships/image" Target="../media/image9.png"/><Relationship Id="rId5" Type="http://schemas.openxmlformats.org/officeDocument/2006/relationships/image" Target="../media/image24.png"/><Relationship Id="rId6" Type="http://schemas.openxmlformats.org/officeDocument/2006/relationships/image" Target="../media/image25.png"/></Relationships>
</file>

<file path=ppt/slideLayouts/_rels/slideLayout33.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34.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5.png"/><Relationship Id="rId4" Type="http://schemas.openxmlformats.org/officeDocument/2006/relationships/image" Target="../media/image48.png"/></Relationships>
</file>

<file path=ppt/slideLayouts/_rels/slideLayout35.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48.png"/></Relationships>
</file>

<file path=ppt/slideLayouts/_rels/slideLayout3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48.png"/></Relationships>
</file>

<file path=ppt/slideLayouts/_rels/slideLayout3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48.png"/></Relationships>
</file>

<file path=ppt/slideLayouts/_rels/slideLayout38.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1.png"/></Relationships>
</file>

<file path=ppt/slideLayouts/_rels/slideLayout39.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0.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61.png"/><Relationship Id="rId7" Type="http://schemas.openxmlformats.org/officeDocument/2006/relationships/image" Target="../media/image70.png"/></Relationships>
</file>

<file path=ppt/slideLayouts/_rels/slideLayout4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9.png"/><Relationship Id="rId4" Type="http://schemas.openxmlformats.org/officeDocument/2006/relationships/image" Target="../media/image56.png"/><Relationship Id="rId5" Type="http://schemas.openxmlformats.org/officeDocument/2006/relationships/image" Target="../media/image32.png"/><Relationship Id="rId6" Type="http://schemas.openxmlformats.org/officeDocument/2006/relationships/image" Target="../media/image61.png"/><Relationship Id="rId7" Type="http://schemas.openxmlformats.org/officeDocument/2006/relationships/image" Target="../media/image70.png"/></Relationships>
</file>

<file path=ppt/slideLayouts/_rels/slideLayout42.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9.png"/><Relationship Id="rId4" Type="http://schemas.openxmlformats.org/officeDocument/2006/relationships/image" Target="../media/image62.png"/><Relationship Id="rId5" Type="http://schemas.openxmlformats.org/officeDocument/2006/relationships/image" Target="../media/image32.png"/><Relationship Id="rId6" Type="http://schemas.openxmlformats.org/officeDocument/2006/relationships/image" Target="../media/image61.png"/><Relationship Id="rId7" Type="http://schemas.openxmlformats.org/officeDocument/2006/relationships/image" Target="../media/image70.png"/></Relationships>
</file>

<file path=ppt/slideLayouts/_rels/slideLayout43.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 Id="rId4" Type="http://schemas.openxmlformats.org/officeDocument/2006/relationships/image" Target="../media/image52.png"/><Relationship Id="rId5" Type="http://schemas.openxmlformats.org/officeDocument/2006/relationships/image" Target="../media/image61.png"/><Relationship Id="rId6" Type="http://schemas.openxmlformats.org/officeDocument/2006/relationships/image" Target="../media/image70.png"/><Relationship Id="rId7" Type="http://schemas.openxmlformats.org/officeDocument/2006/relationships/image" Target="../media/image32.png"/></Relationships>
</file>

<file path=ppt/slideLayouts/_rels/slideLayout44.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5.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4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4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48.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49.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1.png"/></Relationships>
</file>

<file path=ppt/slideLayouts/_rels/slideLayout5.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5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5.png"/><Relationship Id="rId4" Type="http://schemas.openxmlformats.org/officeDocument/2006/relationships/image" Target="../media/image48.png"/><Relationship Id="rId5" Type="http://schemas.openxmlformats.org/officeDocument/2006/relationships/image" Target="../media/image32.png"/></Relationships>
</file>

<file path=ppt/slideLayouts/_rels/slideLayout52.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5.png"/><Relationship Id="rId7" Type="http://schemas.openxmlformats.org/officeDocument/2006/relationships/image" Target="../media/image2.png"/><Relationship Id="rId8" Type="http://schemas.openxmlformats.org/officeDocument/2006/relationships/image" Target="../media/image16.png"/></Relationships>
</file>

<file path=ppt/slideLayouts/_rels/slideLayout53.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54.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55.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5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3.png"/><Relationship Id="rId4" Type="http://schemas.openxmlformats.org/officeDocument/2006/relationships/image" Target="../media/image9.png"/></Relationships>
</file>

<file path=ppt/slideLayouts/_rels/slideLayout5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9.png"/><Relationship Id="rId4" Type="http://schemas.openxmlformats.org/officeDocument/2006/relationships/image" Target="../media/image73.png"/></Relationships>
</file>

<file path=ppt/slideLayouts/_rels/slideLayout58.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9.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0.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61.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2.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3.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4.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5.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6.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8.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9.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0.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Blue 1">
  <p:cSld name="TITLE_1_1">
    <p:bg>
      <p:bgPr>
        <a:solidFill>
          <a:srgbClr val="CFE9FE"/>
        </a:solidFill>
      </p:bgPr>
    </p:bg>
    <p:spTree>
      <p:nvGrpSpPr>
        <p:cNvPr id="8" name="Shape 8"/>
        <p:cNvGrpSpPr/>
        <p:nvPr/>
      </p:nvGrpSpPr>
      <p:grpSpPr>
        <a:xfrm>
          <a:off x="0" y="0"/>
          <a:ext cx="0" cy="0"/>
          <a:chOff x="0" y="0"/>
          <a:chExt cx="0" cy="0"/>
        </a:xfrm>
      </p:grpSpPr>
      <p:pic>
        <p:nvPicPr>
          <p:cNvPr id="9" name="Google Shape;9;p2"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10" name="Google Shape;10;p2"/>
          <p:cNvSpPr txBox="1"/>
          <p:nvPr>
            <p:ph type="title"/>
          </p:nvPr>
        </p:nvSpPr>
        <p:spPr>
          <a:xfrm>
            <a:off x="857250" y="857250"/>
            <a:ext cx="10382400" cy="53625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chemeClr val="lt1"/>
              </a:buClr>
              <a:buSzPts val="9000"/>
              <a:buNone/>
              <a:defRPr sz="90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11" name="Google Shape;11;p2"/>
          <p:cNvSpPr txBox="1"/>
          <p:nvPr>
            <p:ph idx="1" type="subTitle"/>
          </p:nvPr>
        </p:nvSpPr>
        <p:spPr>
          <a:xfrm>
            <a:off x="857250" y="6460808"/>
            <a:ext cx="9701100" cy="1238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3200"/>
              <a:buNone/>
              <a:defRPr sz="3200">
                <a:solidFill>
                  <a:schemeClr val="lt1"/>
                </a:solidFill>
              </a:defRPr>
            </a:lvl1pPr>
            <a:lvl2pPr lvl="1">
              <a:spcBef>
                <a:spcPts val="0"/>
              </a:spcBef>
              <a:spcAft>
                <a:spcPts val="0"/>
              </a:spcAft>
              <a:buClr>
                <a:schemeClr val="lt1"/>
              </a:buClr>
              <a:buSzPts val="2600"/>
              <a:buNone/>
              <a:defRPr>
                <a:solidFill>
                  <a:schemeClr val="lt1"/>
                </a:solidFill>
              </a:defRPr>
            </a:lvl2pPr>
            <a:lvl3pPr lvl="2">
              <a:spcBef>
                <a:spcPts val="1800"/>
              </a:spcBef>
              <a:spcAft>
                <a:spcPts val="0"/>
              </a:spcAft>
              <a:buClr>
                <a:schemeClr val="lt1"/>
              </a:buClr>
              <a:buSzPts val="2400"/>
              <a:buNone/>
              <a:defRPr>
                <a:solidFill>
                  <a:schemeClr val="lt1"/>
                </a:solidFill>
              </a:defRPr>
            </a:lvl3pPr>
            <a:lvl4pPr lvl="3">
              <a:spcBef>
                <a:spcPts val="1800"/>
              </a:spcBef>
              <a:spcAft>
                <a:spcPts val="0"/>
              </a:spcAft>
              <a:buClr>
                <a:schemeClr val="lt1"/>
              </a:buClr>
              <a:buSzPts val="2200"/>
              <a:buNone/>
              <a:defRPr>
                <a:solidFill>
                  <a:schemeClr val="lt1"/>
                </a:solidFill>
              </a:defRPr>
            </a:lvl4pPr>
            <a:lvl5pPr lvl="4">
              <a:spcBef>
                <a:spcPts val="1800"/>
              </a:spcBef>
              <a:spcAft>
                <a:spcPts val="0"/>
              </a:spcAft>
              <a:buClr>
                <a:schemeClr val="lt1"/>
              </a:buClr>
              <a:buSzPts val="2000"/>
              <a:buNone/>
              <a:defRPr>
                <a:solidFill>
                  <a:schemeClr val="lt1"/>
                </a:solidFill>
              </a:defRPr>
            </a:lvl5pPr>
            <a:lvl6pPr lvl="5">
              <a:spcBef>
                <a:spcPts val="1800"/>
              </a:spcBef>
              <a:spcAft>
                <a:spcPts val="0"/>
              </a:spcAft>
              <a:buClr>
                <a:schemeClr val="lt1"/>
              </a:buClr>
              <a:buSzPts val="1800"/>
              <a:buNone/>
              <a:defRPr>
                <a:solidFill>
                  <a:schemeClr val="lt1"/>
                </a:solidFill>
              </a:defRPr>
            </a:lvl6pPr>
            <a:lvl7pPr lvl="6">
              <a:spcBef>
                <a:spcPts val="1800"/>
              </a:spcBef>
              <a:spcAft>
                <a:spcPts val="0"/>
              </a:spcAft>
              <a:buClr>
                <a:schemeClr val="lt1"/>
              </a:buClr>
              <a:buSzPts val="1800"/>
              <a:buNone/>
              <a:defRPr>
                <a:solidFill>
                  <a:schemeClr val="lt1"/>
                </a:solidFill>
              </a:defRPr>
            </a:lvl7pPr>
            <a:lvl8pPr lvl="7">
              <a:spcBef>
                <a:spcPts val="1800"/>
              </a:spcBef>
              <a:spcAft>
                <a:spcPts val="0"/>
              </a:spcAft>
              <a:buClr>
                <a:schemeClr val="lt1"/>
              </a:buClr>
              <a:buSzPts val="1800"/>
              <a:buNone/>
              <a:defRPr>
                <a:solidFill>
                  <a:schemeClr val="lt1"/>
                </a:solidFill>
              </a:defRPr>
            </a:lvl8pPr>
            <a:lvl9pPr lvl="8">
              <a:spcBef>
                <a:spcPts val="1800"/>
              </a:spcBef>
              <a:spcAft>
                <a:spcPts val="1800"/>
              </a:spcAft>
              <a:buClr>
                <a:schemeClr val="lt1"/>
              </a:buClr>
              <a:buSzPts val="1800"/>
              <a:buNone/>
              <a:defRPr>
                <a:solidFill>
                  <a:schemeClr val="lt1"/>
                </a:solidFill>
              </a:defRPr>
            </a:lvl9pPr>
          </a:lstStyle>
          <a:p/>
        </p:txBody>
      </p:sp>
      <p:sp>
        <p:nvSpPr>
          <p:cNvPr id="12" name="Google Shape;12;p2"/>
          <p:cNvSpPr txBox="1"/>
          <p:nvPr>
            <p:ph idx="2" type="subTitle"/>
          </p:nvPr>
        </p:nvSpPr>
        <p:spPr>
          <a:xfrm>
            <a:off x="857250" y="8041005"/>
            <a:ext cx="9701100" cy="11613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pic>
        <p:nvPicPr>
          <p:cNvPr descr="pasted-movie.png" id="13" name="Google Shape;13;p2"/>
          <p:cNvPicPr preferRelativeResize="0"/>
          <p:nvPr/>
        </p:nvPicPr>
        <p:blipFill rotWithShape="1">
          <a:blip r:embed="rId3">
            <a:alphaModFix/>
          </a:blip>
          <a:srcRect b="0" l="0" r="0" t="0"/>
          <a:stretch/>
        </p:blipFill>
        <p:spPr>
          <a:xfrm>
            <a:off x="12011024" y="3457128"/>
            <a:ext cx="4817111" cy="3372700"/>
          </a:xfrm>
          <a:prstGeom prst="rect">
            <a:avLst/>
          </a:prstGeom>
          <a:noFill/>
          <a:ln>
            <a:noFill/>
          </a:ln>
        </p:spPr>
      </p:pic>
      <p:pic>
        <p:nvPicPr>
          <p:cNvPr descr="Yellow_single_sparkle.png" id="14" name="Google Shape;14;p2"/>
          <p:cNvPicPr preferRelativeResize="0"/>
          <p:nvPr/>
        </p:nvPicPr>
        <p:blipFill rotWithShape="1">
          <a:blip r:embed="rId4">
            <a:alphaModFix/>
          </a:blip>
          <a:srcRect b="0" l="0" r="0" t="0"/>
          <a:stretch/>
        </p:blipFill>
        <p:spPr>
          <a:xfrm>
            <a:off x="12060203" y="7413765"/>
            <a:ext cx="760352" cy="770079"/>
          </a:xfrm>
          <a:prstGeom prst="rect">
            <a:avLst/>
          </a:prstGeom>
          <a:noFill/>
          <a:ln>
            <a:noFill/>
          </a:ln>
        </p:spPr>
      </p:pic>
      <p:pic>
        <p:nvPicPr>
          <p:cNvPr descr="Yellow_single_sparkle.png" id="15" name="Google Shape;15;p2"/>
          <p:cNvPicPr preferRelativeResize="0"/>
          <p:nvPr/>
        </p:nvPicPr>
        <p:blipFill rotWithShape="1">
          <a:blip r:embed="rId4">
            <a:alphaModFix/>
          </a:blip>
          <a:srcRect b="0" l="0" r="0" t="0"/>
          <a:stretch/>
        </p:blipFill>
        <p:spPr>
          <a:xfrm>
            <a:off x="11352437" y="7313993"/>
            <a:ext cx="361973" cy="366604"/>
          </a:xfrm>
          <a:prstGeom prst="rect">
            <a:avLst/>
          </a:prstGeom>
          <a:noFill/>
          <a:ln>
            <a:noFill/>
          </a:ln>
        </p:spPr>
      </p:pic>
      <p:pic>
        <p:nvPicPr>
          <p:cNvPr descr="Yellow_single_sparkle.png" id="16" name="Google Shape;16;p2"/>
          <p:cNvPicPr preferRelativeResize="0"/>
          <p:nvPr/>
        </p:nvPicPr>
        <p:blipFill rotWithShape="1">
          <a:blip r:embed="rId4">
            <a:alphaModFix/>
          </a:blip>
          <a:srcRect b="0" l="0" r="0" t="0"/>
          <a:stretch/>
        </p:blipFill>
        <p:spPr>
          <a:xfrm>
            <a:off x="12710256" y="6854087"/>
            <a:ext cx="163720" cy="165814"/>
          </a:xfrm>
          <a:prstGeom prst="rect">
            <a:avLst/>
          </a:prstGeom>
          <a:noFill/>
          <a:ln>
            <a:noFill/>
          </a:ln>
        </p:spPr>
      </p:pic>
      <p:pic>
        <p:nvPicPr>
          <p:cNvPr descr="Yellow_single_sparkle.png" id="17" name="Google Shape;17;p2"/>
          <p:cNvPicPr preferRelativeResize="0"/>
          <p:nvPr/>
        </p:nvPicPr>
        <p:blipFill rotWithShape="1">
          <a:blip r:embed="rId4">
            <a:alphaModFix/>
          </a:blip>
          <a:srcRect b="0" l="0" r="0" t="0"/>
          <a:stretch/>
        </p:blipFill>
        <p:spPr>
          <a:xfrm>
            <a:off x="15709439" y="3054244"/>
            <a:ext cx="163720" cy="165814"/>
          </a:xfrm>
          <a:prstGeom prst="rect">
            <a:avLst/>
          </a:prstGeom>
          <a:noFill/>
          <a:ln>
            <a:noFill/>
          </a:ln>
        </p:spPr>
      </p:pic>
      <p:pic>
        <p:nvPicPr>
          <p:cNvPr descr="Yellow_single_sparkle.png" id="18" name="Google Shape;18;p2"/>
          <p:cNvPicPr preferRelativeResize="0"/>
          <p:nvPr/>
        </p:nvPicPr>
        <p:blipFill rotWithShape="1">
          <a:blip r:embed="rId4">
            <a:alphaModFix/>
          </a:blip>
          <a:srcRect b="0" l="0" r="0" t="0"/>
          <a:stretch/>
        </p:blipFill>
        <p:spPr>
          <a:xfrm>
            <a:off x="16388566" y="2606039"/>
            <a:ext cx="558053" cy="565191"/>
          </a:xfrm>
          <a:prstGeom prst="rect">
            <a:avLst/>
          </a:prstGeom>
          <a:noFill/>
          <a:ln>
            <a:noFill/>
          </a:ln>
        </p:spPr>
      </p:pic>
      <p:pic>
        <p:nvPicPr>
          <p:cNvPr descr="Yellow_single_sparkle.png" id="19" name="Google Shape;19;p2"/>
          <p:cNvPicPr preferRelativeResize="0"/>
          <p:nvPr/>
        </p:nvPicPr>
        <p:blipFill rotWithShape="1">
          <a:blip r:embed="rId4">
            <a:alphaModFix/>
          </a:blip>
          <a:srcRect b="0" l="0" r="0" t="0"/>
          <a:stretch/>
        </p:blipFill>
        <p:spPr>
          <a:xfrm>
            <a:off x="16208965" y="3413439"/>
            <a:ext cx="311470" cy="315455"/>
          </a:xfrm>
          <a:prstGeom prst="rect">
            <a:avLst/>
          </a:prstGeom>
          <a:noFill/>
          <a:ln>
            <a:noFill/>
          </a:ln>
        </p:spPr>
      </p:pic>
      <p:pic>
        <p:nvPicPr>
          <p:cNvPr descr="HDD_ATH_SALESFORCE_ICON_AGENTFORCE_V3_R2 3.png" id="20" name="Google Shape;20;p2"/>
          <p:cNvPicPr preferRelativeResize="0"/>
          <p:nvPr/>
        </p:nvPicPr>
        <p:blipFill rotWithShape="1">
          <a:blip r:embed="rId5">
            <a:alphaModFix/>
          </a:blip>
          <a:srcRect b="0" l="0" r="0" t="0"/>
          <a:stretch/>
        </p:blipFill>
        <p:spPr>
          <a:xfrm flipH="1" rot="-2797284">
            <a:off x="11241726" y="6097162"/>
            <a:ext cx="1140444" cy="113155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Basic - Three column - Blue">
  <p:cSld name="TITLE_1_1_1_1_1_1_1_1_1">
    <p:bg>
      <p:bgPr>
        <a:solidFill>
          <a:srgbClr val="CFE9FE"/>
        </a:solidFill>
      </p:bgPr>
    </p:bg>
    <p:spTree>
      <p:nvGrpSpPr>
        <p:cNvPr id="88" name="Shape 88"/>
        <p:cNvGrpSpPr/>
        <p:nvPr/>
      </p:nvGrpSpPr>
      <p:grpSpPr>
        <a:xfrm>
          <a:off x="0" y="0"/>
          <a:ext cx="0" cy="0"/>
          <a:chOff x="0" y="0"/>
          <a:chExt cx="0" cy="0"/>
        </a:xfrm>
      </p:grpSpPr>
      <p:sp>
        <p:nvSpPr>
          <p:cNvPr id="89" name="Google Shape;89;p11"/>
          <p:cNvSpPr txBox="1"/>
          <p:nvPr>
            <p:ph idx="1" type="body"/>
          </p:nvPr>
        </p:nvSpPr>
        <p:spPr>
          <a:xfrm>
            <a:off x="857250" y="2814638"/>
            <a:ext cx="5143500" cy="63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90" name="Google Shape;90;p11"/>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91" name="Google Shape;91;p11"/>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92" name="Google Shape;92;p11"/>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93" name="Google Shape;93;p11"/>
          <p:cNvSpPr txBox="1"/>
          <p:nvPr>
            <p:ph idx="4" type="body"/>
          </p:nvPr>
        </p:nvSpPr>
        <p:spPr>
          <a:xfrm>
            <a:off x="6572250" y="2814638"/>
            <a:ext cx="5143500" cy="63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94" name="Google Shape;94;p11"/>
          <p:cNvSpPr txBox="1"/>
          <p:nvPr>
            <p:ph idx="5" type="body"/>
          </p:nvPr>
        </p:nvSpPr>
        <p:spPr>
          <a:xfrm>
            <a:off x="12287250" y="2814638"/>
            <a:ext cx="5143500" cy="63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pic>
        <p:nvPicPr>
          <p:cNvPr id="95" name="Google Shape;95;p11"/>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Basic - Three column 1 - White">
  <p:cSld name="TITLE_1_1_1_1_1_1_1_1_1_1">
    <p:bg>
      <p:bgPr>
        <a:solidFill>
          <a:srgbClr val="FFFEFE"/>
        </a:solidFill>
      </p:bgPr>
    </p:bg>
    <p:spTree>
      <p:nvGrpSpPr>
        <p:cNvPr id="96" name="Shape 96"/>
        <p:cNvGrpSpPr/>
        <p:nvPr/>
      </p:nvGrpSpPr>
      <p:grpSpPr>
        <a:xfrm>
          <a:off x="0" y="0"/>
          <a:ext cx="0" cy="0"/>
          <a:chOff x="0" y="0"/>
          <a:chExt cx="0" cy="0"/>
        </a:xfrm>
      </p:grpSpPr>
      <p:sp>
        <p:nvSpPr>
          <p:cNvPr id="97" name="Google Shape;97;p12"/>
          <p:cNvSpPr txBox="1"/>
          <p:nvPr>
            <p:ph idx="1" type="body"/>
          </p:nvPr>
        </p:nvSpPr>
        <p:spPr>
          <a:xfrm>
            <a:off x="857250" y="2814638"/>
            <a:ext cx="5143500" cy="63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98" name="Google Shape;98;p12"/>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99" name="Google Shape;99;p12"/>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00" name="Google Shape;100;p12"/>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
        <p:nvSpPr>
          <p:cNvPr id="101" name="Google Shape;101;p12"/>
          <p:cNvSpPr txBox="1"/>
          <p:nvPr>
            <p:ph idx="4" type="body"/>
          </p:nvPr>
        </p:nvSpPr>
        <p:spPr>
          <a:xfrm>
            <a:off x="6572250" y="2814638"/>
            <a:ext cx="5143500" cy="63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102" name="Google Shape;102;p12"/>
          <p:cNvSpPr txBox="1"/>
          <p:nvPr>
            <p:ph idx="5" type="body"/>
          </p:nvPr>
        </p:nvSpPr>
        <p:spPr>
          <a:xfrm>
            <a:off x="12287250" y="2814638"/>
            <a:ext cx="5143500" cy="63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pic>
        <p:nvPicPr>
          <p:cNvPr id="103" name="Google Shape;103;p12"/>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lank">
  <p:cSld name="CUSTOM">
    <p:bg>
      <p:bgPr>
        <a:solidFill>
          <a:srgbClr val="CFE9FE"/>
        </a:solidFill>
      </p:bgPr>
    </p:bg>
    <p:spTree>
      <p:nvGrpSpPr>
        <p:cNvPr id="104" name="Shape 10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ogo">
  <p:cSld name="CUSTOM_1">
    <p:bg>
      <p:bgPr>
        <a:solidFill>
          <a:srgbClr val="CFE9FE"/>
        </a:solidFill>
      </p:bgPr>
    </p:bg>
    <p:spTree>
      <p:nvGrpSpPr>
        <p:cNvPr id="105" name="Shape 105"/>
        <p:cNvGrpSpPr/>
        <p:nvPr/>
      </p:nvGrpSpPr>
      <p:grpSpPr>
        <a:xfrm>
          <a:off x="0" y="0"/>
          <a:ext cx="0" cy="0"/>
          <a:chOff x="0" y="0"/>
          <a:chExt cx="0" cy="0"/>
        </a:xfrm>
      </p:grpSpPr>
      <p:pic>
        <p:nvPicPr>
          <p:cNvPr id="106" name="Google Shape;106;p14"/>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Image Right">
  <p:cSld name="TITLE_1_1_1_1_1_1_1_1_1_1_1_1">
    <p:bg>
      <p:bgPr>
        <a:solidFill>
          <a:srgbClr val="CFE9FE"/>
        </a:solidFill>
      </p:bgPr>
    </p:bg>
    <p:spTree>
      <p:nvGrpSpPr>
        <p:cNvPr id="107" name="Shape 107"/>
        <p:cNvGrpSpPr/>
        <p:nvPr/>
      </p:nvGrpSpPr>
      <p:grpSpPr>
        <a:xfrm>
          <a:off x="0" y="0"/>
          <a:ext cx="0" cy="0"/>
          <a:chOff x="0" y="0"/>
          <a:chExt cx="0" cy="0"/>
        </a:xfrm>
      </p:grpSpPr>
      <p:sp>
        <p:nvSpPr>
          <p:cNvPr id="108" name="Google Shape;108;p15"/>
          <p:cNvSpPr txBox="1"/>
          <p:nvPr>
            <p:ph type="title"/>
          </p:nvPr>
        </p:nvSpPr>
        <p:spPr>
          <a:xfrm>
            <a:off x="857250" y="838200"/>
            <a:ext cx="10858500" cy="15240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09" name="Google Shape;109;p15"/>
          <p:cNvSpPr txBox="1"/>
          <p:nvPr>
            <p:ph idx="1" type="subTitle"/>
          </p:nvPr>
        </p:nvSpPr>
        <p:spPr>
          <a:xfrm>
            <a:off x="857250" y="2468880"/>
            <a:ext cx="10858500" cy="85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10" name="Google Shape;110;p15"/>
          <p:cNvSpPr txBox="1"/>
          <p:nvPr>
            <p:ph idx="2" type="body"/>
          </p:nvPr>
        </p:nvSpPr>
        <p:spPr>
          <a:xfrm>
            <a:off x="857250" y="9620250"/>
            <a:ext cx="11636100" cy="2481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111" name="Google Shape;111;p15"/>
          <p:cNvSpPr txBox="1"/>
          <p:nvPr>
            <p:ph idx="3" type="body"/>
          </p:nvPr>
        </p:nvSpPr>
        <p:spPr>
          <a:xfrm>
            <a:off x="857250" y="3399472"/>
            <a:ext cx="10858500" cy="57435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pic>
        <p:nvPicPr>
          <p:cNvPr id="112" name="Google Shape;112;p15"/>
          <p:cNvPicPr preferRelativeResize="0"/>
          <p:nvPr/>
        </p:nvPicPr>
        <p:blipFill>
          <a:blip r:embed="rId2">
            <a:alphaModFix/>
          </a:blip>
          <a:stretch>
            <a:fillRect/>
          </a:stretch>
        </p:blipFill>
        <p:spPr>
          <a:xfrm>
            <a:off x="16459200" y="8989629"/>
            <a:ext cx="953599" cy="667523"/>
          </a:xfrm>
          <a:prstGeom prst="rect">
            <a:avLst/>
          </a:prstGeom>
          <a:noFill/>
          <a:ln>
            <a:noFill/>
          </a:ln>
        </p:spPr>
      </p:pic>
      <p:sp>
        <p:nvSpPr>
          <p:cNvPr id="113" name="Google Shape;113;p15"/>
          <p:cNvSpPr/>
          <p:nvPr>
            <p:ph idx="4" type="pic"/>
          </p:nvPr>
        </p:nvSpPr>
        <p:spPr>
          <a:xfrm>
            <a:off x="12287250" y="855345"/>
            <a:ext cx="5142600" cy="7728600"/>
          </a:xfrm>
          <a:prstGeom prst="roundRect">
            <a:avLst>
              <a:gd fmla="val 7640" name="adj"/>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Large Image Right">
  <p:cSld name="TITLE_1_1_1_1_1_1_1_1_1_1_1_1_1_1_1">
    <p:bg>
      <p:bgPr>
        <a:solidFill>
          <a:srgbClr val="CFE9FE"/>
        </a:solidFill>
      </p:bgPr>
    </p:bg>
    <p:spTree>
      <p:nvGrpSpPr>
        <p:cNvPr id="114" name="Shape 114"/>
        <p:cNvGrpSpPr/>
        <p:nvPr/>
      </p:nvGrpSpPr>
      <p:grpSpPr>
        <a:xfrm>
          <a:off x="0" y="0"/>
          <a:ext cx="0" cy="0"/>
          <a:chOff x="0" y="0"/>
          <a:chExt cx="0" cy="0"/>
        </a:xfrm>
      </p:grpSpPr>
      <p:sp>
        <p:nvSpPr>
          <p:cNvPr id="115" name="Google Shape;115;p16"/>
          <p:cNvSpPr/>
          <p:nvPr>
            <p:ph idx="2" type="pic"/>
          </p:nvPr>
        </p:nvSpPr>
        <p:spPr>
          <a:xfrm>
            <a:off x="9151620" y="0"/>
            <a:ext cx="9394500" cy="10295700"/>
          </a:xfrm>
          <a:prstGeom prst="roundRect">
            <a:avLst>
              <a:gd fmla="val 3341" name="adj"/>
            </a:avLst>
          </a:prstGeom>
          <a:noFill/>
          <a:ln>
            <a:noFill/>
          </a:ln>
        </p:spPr>
      </p:sp>
      <p:sp>
        <p:nvSpPr>
          <p:cNvPr id="116" name="Google Shape;116;p16"/>
          <p:cNvSpPr txBox="1"/>
          <p:nvPr>
            <p:ph type="title"/>
          </p:nvPr>
        </p:nvSpPr>
        <p:spPr>
          <a:xfrm>
            <a:off x="857250" y="838200"/>
            <a:ext cx="7715400" cy="15240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17" name="Google Shape;117;p16"/>
          <p:cNvSpPr txBox="1"/>
          <p:nvPr>
            <p:ph idx="1" type="subTitle"/>
          </p:nvPr>
        </p:nvSpPr>
        <p:spPr>
          <a:xfrm>
            <a:off x="857250" y="2468880"/>
            <a:ext cx="7715100" cy="6678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18" name="Google Shape;118;p16"/>
          <p:cNvSpPr txBox="1"/>
          <p:nvPr>
            <p:ph idx="3" type="body"/>
          </p:nvPr>
        </p:nvSpPr>
        <p:spPr>
          <a:xfrm>
            <a:off x="857250" y="9620250"/>
            <a:ext cx="11636100" cy="2481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119" name="Google Shape;119;p16"/>
          <p:cNvSpPr txBox="1"/>
          <p:nvPr>
            <p:ph idx="4" type="body"/>
          </p:nvPr>
        </p:nvSpPr>
        <p:spPr>
          <a:xfrm>
            <a:off x="857250" y="3399472"/>
            <a:ext cx="7715100" cy="57378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pic>
        <p:nvPicPr>
          <p:cNvPr id="120" name="Google Shape;120;p16"/>
          <p:cNvPicPr preferRelativeResize="0"/>
          <p:nvPr/>
        </p:nvPicPr>
        <p:blipFill>
          <a:blip r:embed="rId2">
            <a:alphaModFix/>
          </a:blip>
          <a:stretch>
            <a:fillRect/>
          </a:stretch>
        </p:blipFill>
        <p:spPr>
          <a:xfrm>
            <a:off x="16459200" y="8989629"/>
            <a:ext cx="953599" cy="66752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Split Screen">
  <p:cSld name="TITLE_1_1_1_1_1_1_1_1_1_1_1_1_1_1_1_1_1_1">
    <p:bg>
      <p:bgPr>
        <a:solidFill>
          <a:srgbClr val="CFE9FE"/>
        </a:solidFill>
      </p:bgPr>
    </p:bg>
    <p:spTree>
      <p:nvGrpSpPr>
        <p:cNvPr id="121" name="Shape 121"/>
        <p:cNvGrpSpPr/>
        <p:nvPr/>
      </p:nvGrpSpPr>
      <p:grpSpPr>
        <a:xfrm>
          <a:off x="0" y="0"/>
          <a:ext cx="0" cy="0"/>
          <a:chOff x="0" y="0"/>
          <a:chExt cx="0" cy="0"/>
        </a:xfrm>
      </p:grpSpPr>
      <p:sp>
        <p:nvSpPr>
          <p:cNvPr id="122" name="Google Shape;122;p17"/>
          <p:cNvSpPr txBox="1"/>
          <p:nvPr>
            <p:ph idx="1" type="body"/>
          </p:nvPr>
        </p:nvSpPr>
        <p:spPr>
          <a:xfrm>
            <a:off x="857250" y="3399472"/>
            <a:ext cx="7620000" cy="5737800"/>
          </a:xfrm>
          <a:prstGeom prst="rect">
            <a:avLst/>
          </a:prstGeom>
        </p:spPr>
        <p:txBody>
          <a:bodyPr anchorCtr="0" anchor="t" bIns="0" lIns="0" spcFirstLastPara="1" rIns="0" wrap="square" tIns="0">
            <a:noAutofit/>
          </a:bodyPr>
          <a:lstStyle>
            <a:lvl1pPr indent="-419100" lvl="0" marL="457200">
              <a:spcBef>
                <a:spcPts val="0"/>
              </a:spcBef>
              <a:spcAft>
                <a:spcPts val="0"/>
              </a:spcAft>
              <a:buClr>
                <a:schemeClr val="dk1"/>
              </a:buClr>
              <a:buSzPts val="3000"/>
              <a:buChar char="●"/>
              <a:defRPr sz="3000">
                <a:solidFill>
                  <a:schemeClr val="dk1"/>
                </a:solidFill>
              </a:defRPr>
            </a:lvl1pPr>
            <a:lvl2pPr indent="-393700" lvl="1" marL="914400">
              <a:spcBef>
                <a:spcPts val="1800"/>
              </a:spcBef>
              <a:spcAft>
                <a:spcPts val="0"/>
              </a:spcAft>
              <a:buClr>
                <a:schemeClr val="dk1"/>
              </a:buClr>
              <a:buSzPts val="2600"/>
              <a:buChar char="○"/>
              <a:defRPr sz="2600">
                <a:solidFill>
                  <a:schemeClr val="dk1"/>
                </a:solidFill>
              </a:defRPr>
            </a:lvl2pPr>
            <a:lvl3pPr indent="-381000" lvl="2" marL="1371600">
              <a:spcBef>
                <a:spcPts val="1800"/>
              </a:spcBef>
              <a:spcAft>
                <a:spcPts val="0"/>
              </a:spcAft>
              <a:buClr>
                <a:schemeClr val="dk1"/>
              </a:buClr>
              <a:buSzPts val="2400"/>
              <a:buChar char="■"/>
              <a:defRPr sz="2400">
                <a:solidFill>
                  <a:schemeClr val="dk1"/>
                </a:solidFill>
              </a:defRPr>
            </a:lvl3pPr>
            <a:lvl4pPr indent="-368300" lvl="3" marL="1828800">
              <a:spcBef>
                <a:spcPts val="1800"/>
              </a:spcBef>
              <a:spcAft>
                <a:spcPts val="0"/>
              </a:spcAft>
              <a:buClr>
                <a:schemeClr val="dk1"/>
              </a:buClr>
              <a:buSzPts val="2200"/>
              <a:buChar char="●"/>
              <a:defRPr sz="2200">
                <a:solidFill>
                  <a:schemeClr val="dk1"/>
                </a:solidFill>
              </a:defRPr>
            </a:lvl4pPr>
            <a:lvl5pPr indent="-355600" lvl="4" marL="2286000">
              <a:spcBef>
                <a:spcPts val="1800"/>
              </a:spcBef>
              <a:spcAft>
                <a:spcPts val="0"/>
              </a:spcAft>
              <a:buClr>
                <a:schemeClr val="dk1"/>
              </a:buClr>
              <a:buSzPts val="2000"/>
              <a:buChar char="○"/>
              <a:defRPr sz="2000">
                <a:solidFill>
                  <a:schemeClr val="dk1"/>
                </a:solidFill>
              </a:defRPr>
            </a:lvl5pPr>
            <a:lvl6pPr indent="-342900" lvl="5" marL="2743200">
              <a:spcBef>
                <a:spcPts val="1800"/>
              </a:spcBef>
              <a:spcAft>
                <a:spcPts val="0"/>
              </a:spcAft>
              <a:buClr>
                <a:schemeClr val="dk1"/>
              </a:buClr>
              <a:buSzPts val="1800"/>
              <a:buChar char="■"/>
              <a:defRPr sz="1800">
                <a:solidFill>
                  <a:schemeClr val="dk1"/>
                </a:solidFill>
              </a:defRPr>
            </a:lvl6pPr>
            <a:lvl7pPr indent="-342900" lvl="6" marL="3200400">
              <a:spcBef>
                <a:spcPts val="1800"/>
              </a:spcBef>
              <a:spcAft>
                <a:spcPts val="0"/>
              </a:spcAft>
              <a:buClr>
                <a:schemeClr val="dk1"/>
              </a:buClr>
              <a:buSzPts val="1800"/>
              <a:buChar char="●"/>
              <a:defRPr sz="1800">
                <a:solidFill>
                  <a:schemeClr val="dk1"/>
                </a:solidFill>
              </a:defRPr>
            </a:lvl7pPr>
            <a:lvl8pPr indent="-342900" lvl="7" marL="3657600">
              <a:spcBef>
                <a:spcPts val="1800"/>
              </a:spcBef>
              <a:spcAft>
                <a:spcPts val="0"/>
              </a:spcAft>
              <a:buClr>
                <a:schemeClr val="dk1"/>
              </a:buClr>
              <a:buSzPts val="1800"/>
              <a:buChar char="○"/>
              <a:defRPr sz="1800">
                <a:solidFill>
                  <a:schemeClr val="dk1"/>
                </a:solidFill>
              </a:defRPr>
            </a:lvl8pPr>
            <a:lvl9pPr indent="-342900" lvl="8" marL="4114800">
              <a:spcBef>
                <a:spcPts val="1800"/>
              </a:spcBef>
              <a:spcAft>
                <a:spcPts val="1800"/>
              </a:spcAft>
              <a:buClr>
                <a:schemeClr val="dk1"/>
              </a:buClr>
              <a:buSzPts val="1800"/>
              <a:buChar char="■"/>
              <a:defRPr sz="1800">
                <a:solidFill>
                  <a:schemeClr val="dk1"/>
                </a:solidFill>
              </a:defRPr>
            </a:lvl9pPr>
          </a:lstStyle>
          <a:p/>
        </p:txBody>
      </p:sp>
      <p:sp>
        <p:nvSpPr>
          <p:cNvPr id="123" name="Google Shape;123;p17"/>
          <p:cNvSpPr/>
          <p:nvPr/>
        </p:nvSpPr>
        <p:spPr>
          <a:xfrm flipH="1">
            <a:off x="8828935" y="571500"/>
            <a:ext cx="8925282" cy="9146412"/>
          </a:xfrm>
          <a:custGeom>
            <a:rect b="b" l="l" r="r" t="t"/>
            <a:pathLst>
              <a:path extrusionOk="0" h="21600" w="21600">
                <a:moveTo>
                  <a:pt x="0" y="635"/>
                </a:moveTo>
                <a:cubicBezTo>
                  <a:pt x="0" y="460"/>
                  <a:pt x="73" y="301"/>
                  <a:pt x="191" y="186"/>
                </a:cubicBezTo>
                <a:cubicBezTo>
                  <a:pt x="308" y="71"/>
                  <a:pt x="471" y="0"/>
                  <a:pt x="651" y="0"/>
                </a:cubicBezTo>
                <a:lnTo>
                  <a:pt x="20949" y="0"/>
                </a:lnTo>
                <a:cubicBezTo>
                  <a:pt x="21129" y="0"/>
                  <a:pt x="21292" y="71"/>
                  <a:pt x="21409" y="186"/>
                </a:cubicBezTo>
                <a:cubicBezTo>
                  <a:pt x="21527" y="301"/>
                  <a:pt x="21600" y="460"/>
                  <a:pt x="21600" y="635"/>
                </a:cubicBezTo>
                <a:lnTo>
                  <a:pt x="21600" y="671"/>
                </a:lnTo>
                <a:cubicBezTo>
                  <a:pt x="21600" y="773"/>
                  <a:pt x="21574" y="874"/>
                  <a:pt x="21527" y="965"/>
                </a:cubicBezTo>
                <a:cubicBezTo>
                  <a:pt x="19978" y="3915"/>
                  <a:pt x="19104" y="7258"/>
                  <a:pt x="19104" y="10800"/>
                </a:cubicBezTo>
                <a:cubicBezTo>
                  <a:pt x="19104" y="14342"/>
                  <a:pt x="19978" y="17685"/>
                  <a:pt x="21527" y="20635"/>
                </a:cubicBezTo>
                <a:cubicBezTo>
                  <a:pt x="21574" y="20726"/>
                  <a:pt x="21600" y="20827"/>
                  <a:pt x="21600" y="20929"/>
                </a:cubicBezTo>
                <a:lnTo>
                  <a:pt x="21600" y="20965"/>
                </a:lnTo>
                <a:cubicBezTo>
                  <a:pt x="21600" y="21140"/>
                  <a:pt x="21527" y="21299"/>
                  <a:pt x="21409" y="21414"/>
                </a:cubicBezTo>
                <a:cubicBezTo>
                  <a:pt x="21292" y="21529"/>
                  <a:pt x="21129" y="21600"/>
                  <a:pt x="20949" y="21600"/>
                </a:cubicBezTo>
                <a:lnTo>
                  <a:pt x="651" y="21600"/>
                </a:lnTo>
                <a:cubicBezTo>
                  <a:pt x="471" y="21600"/>
                  <a:pt x="308" y="21529"/>
                  <a:pt x="191" y="21414"/>
                </a:cubicBezTo>
                <a:cubicBezTo>
                  <a:pt x="73" y="21299"/>
                  <a:pt x="0" y="21140"/>
                  <a:pt x="0" y="20965"/>
                </a:cubicBezTo>
                <a:lnTo>
                  <a:pt x="0" y="635"/>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124" name="Google Shape;124;p17"/>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125" name="Google Shape;125;p17"/>
          <p:cNvSpPr txBox="1"/>
          <p:nvPr>
            <p:ph type="title"/>
          </p:nvPr>
        </p:nvSpPr>
        <p:spPr>
          <a:xfrm>
            <a:off x="857250" y="838200"/>
            <a:ext cx="7620000" cy="1524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26" name="Google Shape;126;p17"/>
          <p:cNvSpPr txBox="1"/>
          <p:nvPr>
            <p:ph idx="2" type="subTitle"/>
          </p:nvPr>
        </p:nvSpPr>
        <p:spPr>
          <a:xfrm>
            <a:off x="857250" y="2468880"/>
            <a:ext cx="7620000" cy="6678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27" name="Google Shape;127;p17"/>
          <p:cNvSpPr txBox="1"/>
          <p:nvPr>
            <p:ph idx="3" type="body"/>
          </p:nvPr>
        </p:nvSpPr>
        <p:spPr>
          <a:xfrm>
            <a:off x="857250" y="9620250"/>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ard - Large - Blue">
  <p:cSld name="TITLE_1_1_1_1_1_1_1_1_1_1_1_1_1_1_1_1_1_1_1_1">
    <p:bg>
      <p:bgPr>
        <a:solidFill>
          <a:srgbClr val="CFE9FE"/>
        </a:solidFill>
      </p:bgPr>
    </p:bg>
    <p:spTree>
      <p:nvGrpSpPr>
        <p:cNvPr id="128" name="Shape 128"/>
        <p:cNvGrpSpPr/>
        <p:nvPr/>
      </p:nvGrpSpPr>
      <p:grpSpPr>
        <a:xfrm>
          <a:off x="0" y="0"/>
          <a:ext cx="0" cy="0"/>
          <a:chOff x="0" y="0"/>
          <a:chExt cx="0" cy="0"/>
        </a:xfrm>
      </p:grpSpPr>
      <p:sp>
        <p:nvSpPr>
          <p:cNvPr id="129" name="Google Shape;129;p18"/>
          <p:cNvSpPr/>
          <p:nvPr/>
        </p:nvSpPr>
        <p:spPr>
          <a:xfrm>
            <a:off x="857250" y="2854969"/>
            <a:ext cx="16573500" cy="62889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FFFE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30" name="Google Shape;130;p18"/>
          <p:cNvSpPr txBox="1"/>
          <p:nvPr>
            <p:ph idx="1" type="body"/>
          </p:nvPr>
        </p:nvSpPr>
        <p:spPr>
          <a:xfrm>
            <a:off x="1143000" y="3113722"/>
            <a:ext cx="160020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31" name="Google Shape;131;p18"/>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32" name="Google Shape;132;p18"/>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33" name="Google Shape;133;p18"/>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pic>
        <p:nvPicPr>
          <p:cNvPr id="134" name="Google Shape;134;p18"/>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ard - Large - White">
  <p:cSld name="TITLE_1_1_1_1_1_1_1_1_1_1_1_1_1_1_1_1_1_1_1_1_2_1">
    <p:bg>
      <p:bgPr>
        <a:solidFill>
          <a:srgbClr val="FFFEFE"/>
        </a:solidFill>
      </p:bgPr>
    </p:bg>
    <p:spTree>
      <p:nvGrpSpPr>
        <p:cNvPr id="135" name="Shape 135"/>
        <p:cNvGrpSpPr/>
        <p:nvPr/>
      </p:nvGrpSpPr>
      <p:grpSpPr>
        <a:xfrm>
          <a:off x="0" y="0"/>
          <a:ext cx="0" cy="0"/>
          <a:chOff x="0" y="0"/>
          <a:chExt cx="0" cy="0"/>
        </a:xfrm>
      </p:grpSpPr>
      <p:sp>
        <p:nvSpPr>
          <p:cNvPr id="136" name="Google Shape;136;p19"/>
          <p:cNvSpPr/>
          <p:nvPr/>
        </p:nvSpPr>
        <p:spPr>
          <a:xfrm>
            <a:off x="857250" y="2854969"/>
            <a:ext cx="16573500" cy="6288900"/>
          </a:xfrm>
          <a:prstGeom prst="roundRect">
            <a:avLst>
              <a:gd fmla="val 4544"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FFFE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37" name="Google Shape;137;p19"/>
          <p:cNvSpPr txBox="1"/>
          <p:nvPr>
            <p:ph idx="1" type="body"/>
          </p:nvPr>
        </p:nvSpPr>
        <p:spPr>
          <a:xfrm>
            <a:off x="1143000" y="3113722"/>
            <a:ext cx="16002000" cy="57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138" name="Google Shape;138;p19"/>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39" name="Google Shape;139;p19"/>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40" name="Google Shape;140;p19"/>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141" name="Google Shape;141;p19"/>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ard - XLarge - Blue">
  <p:cSld name="TITLE_1_1_1_1_1_1_1_1_1_1_1_1_1_1_1_1_1_1_1_1_2_2">
    <p:bg>
      <p:bgPr>
        <a:solidFill>
          <a:srgbClr val="CFE9FE"/>
        </a:solidFill>
      </p:bgPr>
    </p:bg>
    <p:spTree>
      <p:nvGrpSpPr>
        <p:cNvPr id="142" name="Shape 142"/>
        <p:cNvGrpSpPr/>
        <p:nvPr/>
      </p:nvGrpSpPr>
      <p:grpSpPr>
        <a:xfrm>
          <a:off x="0" y="0"/>
          <a:ext cx="0" cy="0"/>
          <a:chOff x="0" y="0"/>
          <a:chExt cx="0" cy="0"/>
        </a:xfrm>
      </p:grpSpPr>
      <p:sp>
        <p:nvSpPr>
          <p:cNvPr id="143" name="Google Shape;143;p20"/>
          <p:cNvSpPr/>
          <p:nvPr/>
        </p:nvSpPr>
        <p:spPr>
          <a:xfrm>
            <a:off x="857250" y="2432700"/>
            <a:ext cx="16573500" cy="71781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FFFE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44" name="Google Shape;144;p20"/>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45" name="Google Shape;145;p20"/>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46" name="Google Shape;146;p20"/>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147" name="Google Shape;147;p20"/>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148" name="Google Shape;148;p20"/>
          <p:cNvSpPr txBox="1"/>
          <p:nvPr>
            <p:ph idx="3" type="body"/>
          </p:nvPr>
        </p:nvSpPr>
        <p:spPr>
          <a:xfrm>
            <a:off x="1143000" y="2755175"/>
            <a:ext cx="16002000" cy="65793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Blue 2">
  <p:cSld name="TITLE_1_1_1">
    <p:bg>
      <p:bgPr>
        <a:solidFill>
          <a:srgbClr val="CFE9FE"/>
        </a:solidFill>
      </p:bgPr>
    </p:bg>
    <p:spTree>
      <p:nvGrpSpPr>
        <p:cNvPr id="21" name="Shape 21"/>
        <p:cNvGrpSpPr/>
        <p:nvPr/>
      </p:nvGrpSpPr>
      <p:grpSpPr>
        <a:xfrm>
          <a:off x="0" y="0"/>
          <a:ext cx="0" cy="0"/>
          <a:chOff x="0" y="0"/>
          <a:chExt cx="0" cy="0"/>
        </a:xfrm>
      </p:grpSpPr>
      <p:pic>
        <p:nvPicPr>
          <p:cNvPr id="22" name="Google Shape;22;p3"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23" name="Google Shape;23;p3"/>
          <p:cNvSpPr txBox="1"/>
          <p:nvPr>
            <p:ph type="title"/>
          </p:nvPr>
        </p:nvSpPr>
        <p:spPr>
          <a:xfrm>
            <a:off x="857250" y="857250"/>
            <a:ext cx="10382400" cy="5362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9000"/>
              <a:buNone/>
              <a:defRPr sz="90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p:txBody>
      </p:sp>
      <p:sp>
        <p:nvSpPr>
          <p:cNvPr id="24" name="Google Shape;24;p3"/>
          <p:cNvSpPr txBox="1"/>
          <p:nvPr>
            <p:ph idx="1" type="subTitle"/>
          </p:nvPr>
        </p:nvSpPr>
        <p:spPr>
          <a:xfrm>
            <a:off x="857250" y="6460808"/>
            <a:ext cx="9701100" cy="1238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sp>
        <p:nvSpPr>
          <p:cNvPr id="25" name="Google Shape;25;p3"/>
          <p:cNvSpPr txBox="1"/>
          <p:nvPr>
            <p:ph idx="2" type="subTitle"/>
          </p:nvPr>
        </p:nvSpPr>
        <p:spPr>
          <a:xfrm>
            <a:off x="857250" y="8041005"/>
            <a:ext cx="9701100" cy="11610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pic>
        <p:nvPicPr>
          <p:cNvPr descr="HDD_ATH_SALESFORCE_ICON_AGENTFORCE_V3_R2 3.png" id="26" name="Google Shape;26;p3"/>
          <p:cNvPicPr preferRelativeResize="0"/>
          <p:nvPr/>
        </p:nvPicPr>
        <p:blipFill rotWithShape="1">
          <a:blip r:embed="rId3">
            <a:alphaModFix/>
          </a:blip>
          <a:srcRect b="0" l="0" r="0" t="0"/>
          <a:stretch/>
        </p:blipFill>
        <p:spPr>
          <a:xfrm flipH="1" rot="-1860002">
            <a:off x="12098632" y="3109020"/>
            <a:ext cx="1315298" cy="1305043"/>
          </a:xfrm>
          <a:prstGeom prst="rect">
            <a:avLst/>
          </a:prstGeom>
          <a:noFill/>
          <a:ln>
            <a:noFill/>
          </a:ln>
        </p:spPr>
      </p:pic>
      <p:pic>
        <p:nvPicPr>
          <p:cNvPr descr="Yellow_single_sparkle.png" id="27" name="Google Shape;27;p3"/>
          <p:cNvPicPr preferRelativeResize="0"/>
          <p:nvPr/>
        </p:nvPicPr>
        <p:blipFill rotWithShape="1">
          <a:blip r:embed="rId4">
            <a:alphaModFix/>
          </a:blip>
          <a:srcRect b="0" l="0" r="0" t="0"/>
          <a:stretch/>
        </p:blipFill>
        <p:spPr>
          <a:xfrm>
            <a:off x="12253062" y="5761942"/>
            <a:ext cx="682960" cy="691697"/>
          </a:xfrm>
          <a:prstGeom prst="rect">
            <a:avLst/>
          </a:prstGeom>
          <a:noFill/>
          <a:ln>
            <a:noFill/>
          </a:ln>
        </p:spPr>
      </p:pic>
      <p:pic>
        <p:nvPicPr>
          <p:cNvPr descr="Yellow_single_sparkle.png" id="28" name="Google Shape;28;p3"/>
          <p:cNvPicPr preferRelativeResize="0"/>
          <p:nvPr/>
        </p:nvPicPr>
        <p:blipFill rotWithShape="1">
          <a:blip r:embed="rId4">
            <a:alphaModFix/>
          </a:blip>
          <a:srcRect b="0" l="0" r="0" t="0"/>
          <a:stretch/>
        </p:blipFill>
        <p:spPr>
          <a:xfrm>
            <a:off x="11683785" y="5410304"/>
            <a:ext cx="361974" cy="366604"/>
          </a:xfrm>
          <a:prstGeom prst="rect">
            <a:avLst/>
          </a:prstGeom>
          <a:noFill/>
          <a:ln>
            <a:noFill/>
          </a:ln>
        </p:spPr>
      </p:pic>
      <p:pic>
        <p:nvPicPr>
          <p:cNvPr descr="Yellow_single_sparkle.png" id="29" name="Google Shape;29;p3"/>
          <p:cNvPicPr preferRelativeResize="0"/>
          <p:nvPr/>
        </p:nvPicPr>
        <p:blipFill rotWithShape="1">
          <a:blip r:embed="rId4">
            <a:alphaModFix/>
          </a:blip>
          <a:srcRect b="0" l="0" r="0" t="0"/>
          <a:stretch/>
        </p:blipFill>
        <p:spPr>
          <a:xfrm>
            <a:off x="12512681" y="4887938"/>
            <a:ext cx="163720" cy="165814"/>
          </a:xfrm>
          <a:prstGeom prst="rect">
            <a:avLst/>
          </a:prstGeom>
          <a:noFill/>
          <a:ln>
            <a:noFill/>
          </a:ln>
        </p:spPr>
      </p:pic>
      <p:pic>
        <p:nvPicPr>
          <p:cNvPr descr="Yellow_single_sparkle.png" id="30" name="Google Shape;30;p3"/>
          <p:cNvPicPr preferRelativeResize="0"/>
          <p:nvPr/>
        </p:nvPicPr>
        <p:blipFill rotWithShape="1">
          <a:blip r:embed="rId4">
            <a:alphaModFix/>
          </a:blip>
          <a:srcRect b="0" l="0" r="0" t="0"/>
          <a:stretch/>
        </p:blipFill>
        <p:spPr>
          <a:xfrm>
            <a:off x="16649310" y="2072510"/>
            <a:ext cx="520501" cy="527160"/>
          </a:xfrm>
          <a:prstGeom prst="rect">
            <a:avLst/>
          </a:prstGeom>
          <a:noFill/>
          <a:ln>
            <a:noFill/>
          </a:ln>
        </p:spPr>
      </p:pic>
      <p:pic>
        <p:nvPicPr>
          <p:cNvPr descr="Yellow_single_sparkle.png" id="31" name="Google Shape;31;p3"/>
          <p:cNvPicPr preferRelativeResize="0"/>
          <p:nvPr/>
        </p:nvPicPr>
        <p:blipFill rotWithShape="1">
          <a:blip r:embed="rId4">
            <a:alphaModFix/>
          </a:blip>
          <a:srcRect b="0" l="0" r="0" t="0"/>
          <a:stretch/>
        </p:blipFill>
        <p:spPr>
          <a:xfrm>
            <a:off x="16018376" y="3322147"/>
            <a:ext cx="278050" cy="281607"/>
          </a:xfrm>
          <a:prstGeom prst="rect">
            <a:avLst/>
          </a:prstGeom>
          <a:noFill/>
          <a:ln>
            <a:noFill/>
          </a:ln>
        </p:spPr>
      </p:pic>
      <p:pic>
        <p:nvPicPr>
          <p:cNvPr descr="Yellow_single_sparkle.png" id="32" name="Google Shape;32;p3"/>
          <p:cNvPicPr preferRelativeResize="0"/>
          <p:nvPr/>
        </p:nvPicPr>
        <p:blipFill rotWithShape="1">
          <a:blip r:embed="rId4">
            <a:alphaModFix/>
          </a:blip>
          <a:srcRect b="0" l="0" r="0" t="0"/>
          <a:stretch/>
        </p:blipFill>
        <p:spPr>
          <a:xfrm>
            <a:off x="17311114" y="3570502"/>
            <a:ext cx="163720" cy="165814"/>
          </a:xfrm>
          <a:prstGeom prst="rect">
            <a:avLst/>
          </a:prstGeom>
          <a:noFill/>
          <a:ln>
            <a:noFill/>
          </a:ln>
        </p:spPr>
      </p:pic>
      <p:pic>
        <p:nvPicPr>
          <p:cNvPr id="33" name="Google Shape;33;p3" title="shadow-1.png"/>
          <p:cNvPicPr preferRelativeResize="0"/>
          <p:nvPr/>
        </p:nvPicPr>
        <p:blipFill>
          <a:blip r:embed="rId5">
            <a:alphaModFix/>
          </a:blip>
          <a:stretch>
            <a:fillRect/>
          </a:stretch>
        </p:blipFill>
        <p:spPr>
          <a:xfrm>
            <a:off x="13273376" y="8360625"/>
            <a:ext cx="4904771" cy="713682"/>
          </a:xfrm>
          <a:prstGeom prst="rect">
            <a:avLst/>
          </a:prstGeom>
          <a:noFill/>
          <a:ln>
            <a:noFill/>
          </a:ln>
        </p:spPr>
      </p:pic>
      <p:pic>
        <p:nvPicPr>
          <p:cNvPr id="34" name="Google Shape;34;p3" title="Astro_trailblazer.png"/>
          <p:cNvPicPr preferRelativeResize="0"/>
          <p:nvPr/>
        </p:nvPicPr>
        <p:blipFill>
          <a:blip r:embed="rId6">
            <a:alphaModFix/>
          </a:blip>
          <a:stretch>
            <a:fillRect/>
          </a:stretch>
        </p:blipFill>
        <p:spPr>
          <a:xfrm>
            <a:off x="13642848" y="3675888"/>
            <a:ext cx="3163999" cy="5146072"/>
          </a:xfrm>
          <a:prstGeom prst="rect">
            <a:avLst/>
          </a:prstGeom>
          <a:noFill/>
          <a:ln>
            <a:noFill/>
          </a:ln>
        </p:spPr>
      </p:pic>
      <p:pic>
        <p:nvPicPr>
          <p:cNvPr descr="Group" id="35" name="Google Shape;35;p3"/>
          <p:cNvPicPr preferRelativeResize="0"/>
          <p:nvPr/>
        </p:nvPicPr>
        <p:blipFill rotWithShape="1">
          <a:blip r:embed="rId7">
            <a:alphaModFix/>
          </a:blip>
          <a:srcRect b="0" l="0" r="0" t="0"/>
          <a:stretch/>
        </p:blipFill>
        <p:spPr>
          <a:xfrm>
            <a:off x="13740739" y="6261646"/>
            <a:ext cx="2630294" cy="1841599"/>
          </a:xfrm>
          <a:prstGeom prst="rect">
            <a:avLst/>
          </a:prstGeom>
          <a:noFill/>
          <a:ln>
            <a:noFill/>
          </a:ln>
        </p:spPr>
      </p:pic>
      <p:pic>
        <p:nvPicPr>
          <p:cNvPr id="36" name="Google Shape;36;p3" title="Astro_trailblazer_hand.png"/>
          <p:cNvPicPr preferRelativeResize="0"/>
          <p:nvPr/>
        </p:nvPicPr>
        <p:blipFill rotWithShape="1">
          <a:blip r:embed="rId8">
            <a:alphaModFix/>
          </a:blip>
          <a:srcRect b="32104" l="0" r="0" t="32108"/>
          <a:stretch/>
        </p:blipFill>
        <p:spPr>
          <a:xfrm>
            <a:off x="13642850" y="5328124"/>
            <a:ext cx="3164001" cy="1841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rd - Two up - Blue">
  <p:cSld name="TITLE_1_1_1_1_1_1_1_1_1_1_1_1_1_1_1_1_1_1_1_1_1">
    <p:bg>
      <p:bgPr>
        <a:solidFill>
          <a:srgbClr val="CFE9FE"/>
        </a:solidFill>
      </p:bgPr>
    </p:bg>
    <p:spTree>
      <p:nvGrpSpPr>
        <p:cNvPr id="149" name="Shape 149"/>
        <p:cNvGrpSpPr/>
        <p:nvPr/>
      </p:nvGrpSpPr>
      <p:grpSpPr>
        <a:xfrm>
          <a:off x="0" y="0"/>
          <a:ext cx="0" cy="0"/>
          <a:chOff x="0" y="0"/>
          <a:chExt cx="0" cy="0"/>
        </a:xfrm>
      </p:grpSpPr>
      <p:sp>
        <p:nvSpPr>
          <p:cNvPr id="150" name="Google Shape;150;p21"/>
          <p:cNvSpPr/>
          <p:nvPr/>
        </p:nvSpPr>
        <p:spPr>
          <a:xfrm>
            <a:off x="857250" y="2854969"/>
            <a:ext cx="8001000" cy="62889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51" name="Google Shape;151;p21"/>
          <p:cNvSpPr/>
          <p:nvPr/>
        </p:nvSpPr>
        <p:spPr>
          <a:xfrm>
            <a:off x="9425372" y="2854969"/>
            <a:ext cx="8001000" cy="62889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52" name="Google Shape;152;p21"/>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53" name="Google Shape;153;p21"/>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54" name="Google Shape;154;p21"/>
          <p:cNvSpPr txBox="1"/>
          <p:nvPr>
            <p:ph idx="2" type="body"/>
          </p:nvPr>
        </p:nvSpPr>
        <p:spPr>
          <a:xfrm>
            <a:off x="1143000" y="3113722"/>
            <a:ext cx="74295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55" name="Google Shape;155;p21"/>
          <p:cNvSpPr txBox="1"/>
          <p:nvPr>
            <p:ph idx="3" type="body"/>
          </p:nvPr>
        </p:nvSpPr>
        <p:spPr>
          <a:xfrm>
            <a:off x="9710738" y="3113722"/>
            <a:ext cx="74295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56" name="Google Shape;156;p21"/>
          <p:cNvSpPr txBox="1"/>
          <p:nvPr>
            <p:ph idx="4"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pic>
        <p:nvPicPr>
          <p:cNvPr id="157" name="Google Shape;157;p21"/>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rd - Two up - White">
  <p:cSld name="TITLE_1_1_1_1_1_1_1_1_1_1_1_1_1_1_1_1_1_1_1_1_1_2_1">
    <p:bg>
      <p:bgPr>
        <a:solidFill>
          <a:srgbClr val="FFFEFE"/>
        </a:solidFill>
      </p:bgPr>
    </p:bg>
    <p:spTree>
      <p:nvGrpSpPr>
        <p:cNvPr id="158" name="Shape 158"/>
        <p:cNvGrpSpPr/>
        <p:nvPr/>
      </p:nvGrpSpPr>
      <p:grpSpPr>
        <a:xfrm>
          <a:off x="0" y="0"/>
          <a:ext cx="0" cy="0"/>
          <a:chOff x="0" y="0"/>
          <a:chExt cx="0" cy="0"/>
        </a:xfrm>
      </p:grpSpPr>
      <p:sp>
        <p:nvSpPr>
          <p:cNvPr id="159" name="Google Shape;159;p22"/>
          <p:cNvSpPr/>
          <p:nvPr/>
        </p:nvSpPr>
        <p:spPr>
          <a:xfrm>
            <a:off x="857250" y="2854969"/>
            <a:ext cx="8001000" cy="6288900"/>
          </a:xfrm>
          <a:prstGeom prst="roundRect">
            <a:avLst>
              <a:gd fmla="val 4544"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60" name="Google Shape;160;p22"/>
          <p:cNvSpPr/>
          <p:nvPr/>
        </p:nvSpPr>
        <p:spPr>
          <a:xfrm>
            <a:off x="9425372" y="2854969"/>
            <a:ext cx="8001000" cy="6288900"/>
          </a:xfrm>
          <a:prstGeom prst="roundRect">
            <a:avLst>
              <a:gd fmla="val 4544"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61" name="Google Shape;161;p22"/>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62" name="Google Shape;162;p22"/>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63" name="Google Shape;163;p22"/>
          <p:cNvSpPr txBox="1"/>
          <p:nvPr>
            <p:ph idx="2" type="body"/>
          </p:nvPr>
        </p:nvSpPr>
        <p:spPr>
          <a:xfrm>
            <a:off x="1143000" y="3113722"/>
            <a:ext cx="7429500" cy="57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164" name="Google Shape;164;p22"/>
          <p:cNvSpPr txBox="1"/>
          <p:nvPr>
            <p:ph idx="3" type="body"/>
          </p:nvPr>
        </p:nvSpPr>
        <p:spPr>
          <a:xfrm>
            <a:off x="9710738" y="3113722"/>
            <a:ext cx="7429500" cy="57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165" name="Google Shape;165;p22"/>
          <p:cNvSpPr txBox="1"/>
          <p:nvPr>
            <p:ph idx="4"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166" name="Google Shape;166;p22"/>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ard - Three up">
  <p:cSld name="TITLE_1_1_1_1_1_1_1_1_1_1_1_1_1_1_1_1_1_1_1_1_1_1">
    <p:bg>
      <p:bgPr>
        <a:solidFill>
          <a:srgbClr val="CFE9FE"/>
        </a:solidFill>
      </p:bgPr>
    </p:bg>
    <p:spTree>
      <p:nvGrpSpPr>
        <p:cNvPr id="167" name="Shape 167"/>
        <p:cNvGrpSpPr/>
        <p:nvPr/>
      </p:nvGrpSpPr>
      <p:grpSpPr>
        <a:xfrm>
          <a:off x="0" y="0"/>
          <a:ext cx="0" cy="0"/>
          <a:chOff x="0" y="0"/>
          <a:chExt cx="0" cy="0"/>
        </a:xfrm>
      </p:grpSpPr>
      <p:sp>
        <p:nvSpPr>
          <p:cNvPr id="168" name="Google Shape;168;p23"/>
          <p:cNvSpPr/>
          <p:nvPr/>
        </p:nvSpPr>
        <p:spPr>
          <a:xfrm>
            <a:off x="857250" y="2854382"/>
            <a:ext cx="5143500" cy="6288900"/>
          </a:xfrm>
          <a:prstGeom prst="roundRect">
            <a:avLst>
              <a:gd fmla="val 5556"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69" name="Google Shape;169;p23"/>
          <p:cNvSpPr/>
          <p:nvPr/>
        </p:nvSpPr>
        <p:spPr>
          <a:xfrm>
            <a:off x="6572250" y="2854382"/>
            <a:ext cx="5143500" cy="6288900"/>
          </a:xfrm>
          <a:prstGeom prst="roundRect">
            <a:avLst>
              <a:gd fmla="val 5556"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70" name="Google Shape;170;p23"/>
          <p:cNvSpPr/>
          <p:nvPr/>
        </p:nvSpPr>
        <p:spPr>
          <a:xfrm>
            <a:off x="12287250" y="2854382"/>
            <a:ext cx="5143500" cy="6288900"/>
          </a:xfrm>
          <a:prstGeom prst="roundRect">
            <a:avLst>
              <a:gd fmla="val 5556"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71" name="Google Shape;171;p23"/>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72" name="Google Shape;172;p23"/>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73" name="Google Shape;173;p23"/>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174" name="Google Shape;174;p23"/>
          <p:cNvSpPr txBox="1"/>
          <p:nvPr>
            <p:ph idx="3" type="body"/>
          </p:nvPr>
        </p:nvSpPr>
        <p:spPr>
          <a:xfrm>
            <a:off x="1143000" y="3113722"/>
            <a:ext cx="45720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75" name="Google Shape;175;p23"/>
          <p:cNvSpPr txBox="1"/>
          <p:nvPr>
            <p:ph idx="4" type="body"/>
          </p:nvPr>
        </p:nvSpPr>
        <p:spPr>
          <a:xfrm>
            <a:off x="6858000" y="3113722"/>
            <a:ext cx="45720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76" name="Google Shape;176;p23"/>
          <p:cNvSpPr txBox="1"/>
          <p:nvPr>
            <p:ph idx="5" type="body"/>
          </p:nvPr>
        </p:nvSpPr>
        <p:spPr>
          <a:xfrm>
            <a:off x="12568238" y="3113722"/>
            <a:ext cx="45816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pic>
        <p:nvPicPr>
          <p:cNvPr id="177" name="Google Shape;177;p23"/>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rd - Four up - Blue">
  <p:cSld name="TITLE_1_1_1_1_1_1_1_1_1_1_1_1_1_1_1_1_1_1_1_1_1_1_1">
    <p:bg>
      <p:bgPr>
        <a:solidFill>
          <a:srgbClr val="CFE9FE"/>
        </a:solidFill>
      </p:bgPr>
    </p:bg>
    <p:spTree>
      <p:nvGrpSpPr>
        <p:cNvPr id="178" name="Shape 178"/>
        <p:cNvGrpSpPr/>
        <p:nvPr/>
      </p:nvGrpSpPr>
      <p:grpSpPr>
        <a:xfrm>
          <a:off x="0" y="0"/>
          <a:ext cx="0" cy="0"/>
          <a:chOff x="0" y="0"/>
          <a:chExt cx="0" cy="0"/>
        </a:xfrm>
      </p:grpSpPr>
      <p:sp>
        <p:nvSpPr>
          <p:cNvPr id="179" name="Google Shape;179;p24"/>
          <p:cNvSpPr/>
          <p:nvPr/>
        </p:nvSpPr>
        <p:spPr>
          <a:xfrm>
            <a:off x="857250" y="2854969"/>
            <a:ext cx="3711900" cy="62889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80" name="Google Shape;180;p24"/>
          <p:cNvSpPr/>
          <p:nvPr/>
        </p:nvSpPr>
        <p:spPr>
          <a:xfrm>
            <a:off x="5145917" y="2854969"/>
            <a:ext cx="3711900" cy="62889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81" name="Google Shape;181;p24"/>
          <p:cNvSpPr/>
          <p:nvPr/>
        </p:nvSpPr>
        <p:spPr>
          <a:xfrm>
            <a:off x="9434585" y="2854969"/>
            <a:ext cx="3711900" cy="62889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82" name="Google Shape;182;p24"/>
          <p:cNvSpPr/>
          <p:nvPr/>
        </p:nvSpPr>
        <p:spPr>
          <a:xfrm>
            <a:off x="13716000" y="2854969"/>
            <a:ext cx="3711900" cy="62889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83" name="Google Shape;183;p24"/>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84" name="Google Shape;184;p24"/>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85" name="Google Shape;185;p24"/>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186" name="Google Shape;186;p24"/>
          <p:cNvSpPr txBox="1"/>
          <p:nvPr>
            <p:ph idx="3" type="body"/>
          </p:nvPr>
        </p:nvSpPr>
        <p:spPr>
          <a:xfrm>
            <a:off x="1143000" y="3113722"/>
            <a:ext cx="3143400" cy="5715000"/>
          </a:xfrm>
          <a:prstGeom prst="rect">
            <a:avLst/>
          </a:prstGeom>
        </p:spPr>
        <p:txBody>
          <a:bodyPr anchorCtr="0" anchor="t" bIns="0" lIns="0" spcFirstLastPara="1" rIns="0" wrap="square" tIns="0">
            <a:noAutofit/>
          </a:bodyPr>
          <a:lstStyle>
            <a:lvl1pPr indent="-393700" lvl="0" marL="457200" rtl="0">
              <a:spcBef>
                <a:spcPts val="0"/>
              </a:spcBef>
              <a:spcAft>
                <a:spcPts val="0"/>
              </a:spcAft>
              <a:buSzPts val="2600"/>
              <a:buChar char="●"/>
              <a:defRPr sz="2600"/>
            </a:lvl1pPr>
            <a:lvl2pPr indent="-381000" lvl="1" marL="914400" rtl="0">
              <a:spcBef>
                <a:spcPts val="1800"/>
              </a:spcBef>
              <a:spcAft>
                <a:spcPts val="0"/>
              </a:spcAft>
              <a:buSzPts val="2400"/>
              <a:buChar char="○"/>
              <a:defRPr sz="2400"/>
            </a:lvl2pPr>
            <a:lvl3pPr indent="-368300" lvl="2" marL="1371600" rtl="0">
              <a:spcBef>
                <a:spcPts val="1800"/>
              </a:spcBef>
              <a:spcAft>
                <a:spcPts val="0"/>
              </a:spcAft>
              <a:buSzPts val="2200"/>
              <a:buChar char="■"/>
              <a:defRPr sz="2200"/>
            </a:lvl3pPr>
            <a:lvl4pPr indent="-355600" lvl="3" marL="1828800" rtl="0">
              <a:spcBef>
                <a:spcPts val="1800"/>
              </a:spcBef>
              <a:spcAft>
                <a:spcPts val="0"/>
              </a:spcAft>
              <a:buSzPts val="2000"/>
              <a:buChar char="●"/>
              <a:defRPr sz="2000"/>
            </a:lvl4pPr>
            <a:lvl5pPr indent="-342900" lvl="4" marL="2286000" rtl="0">
              <a:spcBef>
                <a:spcPts val="1800"/>
              </a:spcBef>
              <a:spcAft>
                <a:spcPts val="0"/>
              </a:spcAft>
              <a:buSzPts val="1800"/>
              <a:buChar char="○"/>
              <a:defRPr sz="18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87" name="Google Shape;187;p24"/>
          <p:cNvSpPr txBox="1"/>
          <p:nvPr>
            <p:ph idx="4" type="body"/>
          </p:nvPr>
        </p:nvSpPr>
        <p:spPr>
          <a:xfrm>
            <a:off x="5430203" y="3113722"/>
            <a:ext cx="3143400" cy="5715000"/>
          </a:xfrm>
          <a:prstGeom prst="rect">
            <a:avLst/>
          </a:prstGeom>
        </p:spPr>
        <p:txBody>
          <a:bodyPr anchorCtr="0" anchor="t" bIns="0" lIns="0" spcFirstLastPara="1" rIns="0" wrap="square" tIns="0">
            <a:noAutofit/>
          </a:bodyPr>
          <a:lstStyle>
            <a:lvl1pPr indent="-393700" lvl="0" marL="457200" rtl="0">
              <a:spcBef>
                <a:spcPts val="0"/>
              </a:spcBef>
              <a:spcAft>
                <a:spcPts val="0"/>
              </a:spcAft>
              <a:buSzPts val="2600"/>
              <a:buChar char="●"/>
              <a:defRPr sz="2600"/>
            </a:lvl1pPr>
            <a:lvl2pPr indent="-381000" lvl="1" marL="914400" rtl="0">
              <a:spcBef>
                <a:spcPts val="1800"/>
              </a:spcBef>
              <a:spcAft>
                <a:spcPts val="0"/>
              </a:spcAft>
              <a:buSzPts val="2400"/>
              <a:buChar char="○"/>
              <a:defRPr sz="2400"/>
            </a:lvl2pPr>
            <a:lvl3pPr indent="-368300" lvl="2" marL="1371600" rtl="0">
              <a:spcBef>
                <a:spcPts val="1800"/>
              </a:spcBef>
              <a:spcAft>
                <a:spcPts val="0"/>
              </a:spcAft>
              <a:buSzPts val="2200"/>
              <a:buChar char="■"/>
              <a:defRPr sz="2200"/>
            </a:lvl3pPr>
            <a:lvl4pPr indent="-355600" lvl="3" marL="1828800" rtl="0">
              <a:spcBef>
                <a:spcPts val="1800"/>
              </a:spcBef>
              <a:spcAft>
                <a:spcPts val="0"/>
              </a:spcAft>
              <a:buSzPts val="2000"/>
              <a:buChar char="●"/>
              <a:defRPr sz="2000"/>
            </a:lvl4pPr>
            <a:lvl5pPr indent="-342900" lvl="4" marL="2286000" rtl="0">
              <a:spcBef>
                <a:spcPts val="1800"/>
              </a:spcBef>
              <a:spcAft>
                <a:spcPts val="0"/>
              </a:spcAft>
              <a:buSzPts val="1800"/>
              <a:buChar char="○"/>
              <a:defRPr sz="18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88" name="Google Shape;188;p24"/>
          <p:cNvSpPr txBox="1"/>
          <p:nvPr>
            <p:ph idx="5" type="body"/>
          </p:nvPr>
        </p:nvSpPr>
        <p:spPr>
          <a:xfrm>
            <a:off x="9715500" y="3113722"/>
            <a:ext cx="3143400" cy="5715000"/>
          </a:xfrm>
          <a:prstGeom prst="rect">
            <a:avLst/>
          </a:prstGeom>
        </p:spPr>
        <p:txBody>
          <a:bodyPr anchorCtr="0" anchor="t" bIns="0" lIns="0" spcFirstLastPara="1" rIns="0" wrap="square" tIns="0">
            <a:noAutofit/>
          </a:bodyPr>
          <a:lstStyle>
            <a:lvl1pPr indent="-393700" lvl="0" marL="457200" rtl="0">
              <a:spcBef>
                <a:spcPts val="0"/>
              </a:spcBef>
              <a:spcAft>
                <a:spcPts val="0"/>
              </a:spcAft>
              <a:buSzPts val="2600"/>
              <a:buChar char="●"/>
              <a:defRPr sz="2600"/>
            </a:lvl1pPr>
            <a:lvl2pPr indent="-381000" lvl="1" marL="914400" rtl="0">
              <a:spcBef>
                <a:spcPts val="1800"/>
              </a:spcBef>
              <a:spcAft>
                <a:spcPts val="0"/>
              </a:spcAft>
              <a:buSzPts val="2400"/>
              <a:buChar char="○"/>
              <a:defRPr sz="2400"/>
            </a:lvl2pPr>
            <a:lvl3pPr indent="-368300" lvl="2" marL="1371600" rtl="0">
              <a:spcBef>
                <a:spcPts val="1800"/>
              </a:spcBef>
              <a:spcAft>
                <a:spcPts val="0"/>
              </a:spcAft>
              <a:buSzPts val="2200"/>
              <a:buChar char="■"/>
              <a:defRPr sz="2200"/>
            </a:lvl3pPr>
            <a:lvl4pPr indent="-355600" lvl="3" marL="1828800" rtl="0">
              <a:spcBef>
                <a:spcPts val="1800"/>
              </a:spcBef>
              <a:spcAft>
                <a:spcPts val="0"/>
              </a:spcAft>
              <a:buSzPts val="2000"/>
              <a:buChar char="●"/>
              <a:defRPr sz="2000"/>
            </a:lvl4pPr>
            <a:lvl5pPr indent="-342900" lvl="4" marL="2286000" rtl="0">
              <a:spcBef>
                <a:spcPts val="1800"/>
              </a:spcBef>
              <a:spcAft>
                <a:spcPts val="0"/>
              </a:spcAft>
              <a:buSzPts val="1800"/>
              <a:buChar char="○"/>
              <a:defRPr sz="18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89" name="Google Shape;189;p24"/>
          <p:cNvSpPr txBox="1"/>
          <p:nvPr>
            <p:ph idx="6" type="body"/>
          </p:nvPr>
        </p:nvSpPr>
        <p:spPr>
          <a:xfrm>
            <a:off x="13996988" y="3113722"/>
            <a:ext cx="3143400" cy="5715000"/>
          </a:xfrm>
          <a:prstGeom prst="rect">
            <a:avLst/>
          </a:prstGeom>
        </p:spPr>
        <p:txBody>
          <a:bodyPr anchorCtr="0" anchor="t" bIns="0" lIns="0" spcFirstLastPara="1" rIns="0" wrap="square" tIns="0">
            <a:noAutofit/>
          </a:bodyPr>
          <a:lstStyle>
            <a:lvl1pPr indent="-393700" lvl="0" marL="457200" rtl="0">
              <a:spcBef>
                <a:spcPts val="0"/>
              </a:spcBef>
              <a:spcAft>
                <a:spcPts val="0"/>
              </a:spcAft>
              <a:buSzPts val="2600"/>
              <a:buChar char="●"/>
              <a:defRPr sz="2600"/>
            </a:lvl1pPr>
            <a:lvl2pPr indent="-381000" lvl="1" marL="914400" rtl="0">
              <a:spcBef>
                <a:spcPts val="1800"/>
              </a:spcBef>
              <a:spcAft>
                <a:spcPts val="0"/>
              </a:spcAft>
              <a:buSzPts val="2400"/>
              <a:buChar char="○"/>
              <a:defRPr sz="2400"/>
            </a:lvl2pPr>
            <a:lvl3pPr indent="-368300" lvl="2" marL="1371600" rtl="0">
              <a:spcBef>
                <a:spcPts val="1800"/>
              </a:spcBef>
              <a:spcAft>
                <a:spcPts val="0"/>
              </a:spcAft>
              <a:buSzPts val="2200"/>
              <a:buChar char="■"/>
              <a:defRPr sz="2200"/>
            </a:lvl3pPr>
            <a:lvl4pPr indent="-355600" lvl="3" marL="1828800" rtl="0">
              <a:spcBef>
                <a:spcPts val="1800"/>
              </a:spcBef>
              <a:spcAft>
                <a:spcPts val="0"/>
              </a:spcAft>
              <a:buSzPts val="2000"/>
              <a:buChar char="●"/>
              <a:defRPr sz="2000"/>
            </a:lvl4pPr>
            <a:lvl5pPr indent="-342900" lvl="4" marL="2286000" rtl="0">
              <a:spcBef>
                <a:spcPts val="1800"/>
              </a:spcBef>
              <a:spcAft>
                <a:spcPts val="0"/>
              </a:spcAft>
              <a:buSzPts val="1800"/>
              <a:buChar char="○"/>
              <a:defRPr sz="18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pic>
        <p:nvPicPr>
          <p:cNvPr id="190" name="Google Shape;190;p24"/>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rd - Four up - White">
  <p:cSld name="TITLE_1_1_1_1_1_1_1_1_1_1_1_1_1_1_1_1_1_1_1_1_1_1_1_2_1">
    <p:bg>
      <p:bgPr>
        <a:solidFill>
          <a:srgbClr val="FFFEFE"/>
        </a:solidFill>
      </p:bgPr>
    </p:bg>
    <p:spTree>
      <p:nvGrpSpPr>
        <p:cNvPr id="191" name="Shape 191"/>
        <p:cNvGrpSpPr/>
        <p:nvPr/>
      </p:nvGrpSpPr>
      <p:grpSpPr>
        <a:xfrm>
          <a:off x="0" y="0"/>
          <a:ext cx="0" cy="0"/>
          <a:chOff x="0" y="0"/>
          <a:chExt cx="0" cy="0"/>
        </a:xfrm>
      </p:grpSpPr>
      <p:sp>
        <p:nvSpPr>
          <p:cNvPr id="192" name="Google Shape;192;p25"/>
          <p:cNvSpPr/>
          <p:nvPr/>
        </p:nvSpPr>
        <p:spPr>
          <a:xfrm>
            <a:off x="857250" y="2854969"/>
            <a:ext cx="3711900" cy="6288900"/>
          </a:xfrm>
          <a:prstGeom prst="roundRect">
            <a:avLst>
              <a:gd fmla="val 7699"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93" name="Google Shape;193;p25"/>
          <p:cNvSpPr/>
          <p:nvPr/>
        </p:nvSpPr>
        <p:spPr>
          <a:xfrm>
            <a:off x="5145917" y="2854969"/>
            <a:ext cx="3711900" cy="6288900"/>
          </a:xfrm>
          <a:prstGeom prst="roundRect">
            <a:avLst>
              <a:gd fmla="val 7699"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94" name="Google Shape;194;p25"/>
          <p:cNvSpPr/>
          <p:nvPr/>
        </p:nvSpPr>
        <p:spPr>
          <a:xfrm>
            <a:off x="9434585" y="2854969"/>
            <a:ext cx="3711900" cy="6288900"/>
          </a:xfrm>
          <a:prstGeom prst="roundRect">
            <a:avLst>
              <a:gd fmla="val 7699"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95" name="Google Shape;195;p25"/>
          <p:cNvSpPr/>
          <p:nvPr/>
        </p:nvSpPr>
        <p:spPr>
          <a:xfrm>
            <a:off x="13716000" y="2854969"/>
            <a:ext cx="3711900" cy="6288900"/>
          </a:xfrm>
          <a:prstGeom prst="roundRect">
            <a:avLst>
              <a:gd fmla="val 7699"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96" name="Google Shape;196;p25"/>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lnSpc>
                <a:spcPct val="90000"/>
              </a:lnSpc>
              <a:spcBef>
                <a:spcPts val="0"/>
              </a:spcBef>
              <a:spcAft>
                <a:spcPts val="0"/>
              </a:spcAft>
              <a:buSzPts val="5600"/>
              <a:buNone/>
              <a:defRPr/>
            </a:lvl2pPr>
            <a:lvl3pPr lvl="2">
              <a:lnSpc>
                <a:spcPct val="90000"/>
              </a:lnSpc>
              <a:spcBef>
                <a:spcPts val="0"/>
              </a:spcBef>
              <a:spcAft>
                <a:spcPts val="0"/>
              </a:spcAft>
              <a:buSzPts val="5600"/>
              <a:buNone/>
              <a:defRPr/>
            </a:lvl3pPr>
            <a:lvl4pPr lvl="3">
              <a:lnSpc>
                <a:spcPct val="90000"/>
              </a:lnSpc>
              <a:spcBef>
                <a:spcPts val="0"/>
              </a:spcBef>
              <a:spcAft>
                <a:spcPts val="0"/>
              </a:spcAft>
              <a:buSzPts val="5600"/>
              <a:buNone/>
              <a:defRPr/>
            </a:lvl4pPr>
            <a:lvl5pPr lvl="4">
              <a:lnSpc>
                <a:spcPct val="90000"/>
              </a:lnSpc>
              <a:spcBef>
                <a:spcPts val="0"/>
              </a:spcBef>
              <a:spcAft>
                <a:spcPts val="0"/>
              </a:spcAft>
              <a:buSzPts val="5600"/>
              <a:buNone/>
              <a:defRPr/>
            </a:lvl5pPr>
            <a:lvl6pPr lvl="5">
              <a:lnSpc>
                <a:spcPct val="90000"/>
              </a:lnSpc>
              <a:spcBef>
                <a:spcPts val="0"/>
              </a:spcBef>
              <a:spcAft>
                <a:spcPts val="0"/>
              </a:spcAft>
              <a:buSzPts val="5600"/>
              <a:buNone/>
              <a:defRPr/>
            </a:lvl6pPr>
            <a:lvl7pPr lvl="6">
              <a:lnSpc>
                <a:spcPct val="90000"/>
              </a:lnSpc>
              <a:spcBef>
                <a:spcPts val="0"/>
              </a:spcBef>
              <a:spcAft>
                <a:spcPts val="0"/>
              </a:spcAft>
              <a:buSzPts val="5600"/>
              <a:buNone/>
              <a:defRPr/>
            </a:lvl7pPr>
            <a:lvl8pPr lvl="7">
              <a:lnSpc>
                <a:spcPct val="90000"/>
              </a:lnSpc>
              <a:spcBef>
                <a:spcPts val="0"/>
              </a:spcBef>
              <a:spcAft>
                <a:spcPts val="0"/>
              </a:spcAft>
              <a:buSzPts val="5600"/>
              <a:buNone/>
              <a:defRPr/>
            </a:lvl8pPr>
            <a:lvl9pPr lvl="8">
              <a:lnSpc>
                <a:spcPct val="90000"/>
              </a:lnSpc>
              <a:spcBef>
                <a:spcPts val="0"/>
              </a:spcBef>
              <a:spcAft>
                <a:spcPts val="0"/>
              </a:spcAft>
              <a:buSzPts val="5600"/>
              <a:buNone/>
              <a:defRPr/>
            </a:lvl9pPr>
          </a:lstStyle>
          <a:p/>
        </p:txBody>
      </p:sp>
      <p:sp>
        <p:nvSpPr>
          <p:cNvPr id="197" name="Google Shape;197;p25"/>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98" name="Google Shape;198;p25"/>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
        <p:nvSpPr>
          <p:cNvPr id="199" name="Google Shape;199;p25"/>
          <p:cNvSpPr txBox="1"/>
          <p:nvPr>
            <p:ph idx="3" type="body"/>
          </p:nvPr>
        </p:nvSpPr>
        <p:spPr>
          <a:xfrm>
            <a:off x="1143000" y="3113722"/>
            <a:ext cx="3143400" cy="57150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200" name="Google Shape;200;p25"/>
          <p:cNvSpPr txBox="1"/>
          <p:nvPr>
            <p:ph idx="4" type="body"/>
          </p:nvPr>
        </p:nvSpPr>
        <p:spPr>
          <a:xfrm>
            <a:off x="5430203" y="3113722"/>
            <a:ext cx="3143400" cy="57150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201" name="Google Shape;201;p25"/>
          <p:cNvSpPr txBox="1"/>
          <p:nvPr>
            <p:ph idx="5" type="body"/>
          </p:nvPr>
        </p:nvSpPr>
        <p:spPr>
          <a:xfrm>
            <a:off x="9715500" y="3113722"/>
            <a:ext cx="3143400" cy="57150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202" name="Google Shape;202;p25"/>
          <p:cNvSpPr txBox="1"/>
          <p:nvPr>
            <p:ph idx="6" type="body"/>
          </p:nvPr>
        </p:nvSpPr>
        <p:spPr>
          <a:xfrm>
            <a:off x="13996988" y="3113722"/>
            <a:ext cx="3143400" cy="57150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pic>
        <p:nvPicPr>
          <p:cNvPr id="203" name="Google Shape;203;p25"/>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rd - Four up - Astro">
  <p:cSld name="TITLE_1_1_1_1_1_1_1_1_1_1_1_1_1_1_1_1_1_1_1_1_1_1_1_1_3">
    <p:bg>
      <p:bgPr>
        <a:solidFill>
          <a:srgbClr val="CFE9FE"/>
        </a:solidFill>
      </p:bgPr>
    </p:bg>
    <p:spTree>
      <p:nvGrpSpPr>
        <p:cNvPr id="204" name="Shape 204"/>
        <p:cNvGrpSpPr/>
        <p:nvPr/>
      </p:nvGrpSpPr>
      <p:grpSpPr>
        <a:xfrm>
          <a:off x="0" y="0"/>
          <a:ext cx="0" cy="0"/>
          <a:chOff x="0" y="0"/>
          <a:chExt cx="0" cy="0"/>
        </a:xfrm>
      </p:grpSpPr>
      <p:pic>
        <p:nvPicPr>
          <p:cNvPr descr="alt=&quot;&quot;" id="205" name="Google Shape;205;p26"/>
          <p:cNvPicPr preferRelativeResize="0"/>
          <p:nvPr/>
        </p:nvPicPr>
        <p:blipFill rotWithShape="1">
          <a:blip r:embed="rId2">
            <a:alphaModFix/>
          </a:blip>
          <a:srcRect b="0" l="0" r="0" t="0"/>
          <a:stretch/>
        </p:blipFill>
        <p:spPr>
          <a:xfrm rot="-1107206">
            <a:off x="1389316" y="2684208"/>
            <a:ext cx="485211" cy="491419"/>
          </a:xfrm>
          <a:prstGeom prst="rect">
            <a:avLst/>
          </a:prstGeom>
          <a:noFill/>
          <a:ln>
            <a:noFill/>
          </a:ln>
        </p:spPr>
      </p:pic>
      <p:pic>
        <p:nvPicPr>
          <p:cNvPr descr="alt=&quot;&quot;" id="206" name="Google Shape;206;p26"/>
          <p:cNvPicPr preferRelativeResize="0"/>
          <p:nvPr/>
        </p:nvPicPr>
        <p:blipFill rotWithShape="1">
          <a:blip r:embed="rId2">
            <a:alphaModFix/>
          </a:blip>
          <a:srcRect b="0" l="0" r="0" t="0"/>
          <a:stretch/>
        </p:blipFill>
        <p:spPr>
          <a:xfrm rot="613168">
            <a:off x="16191756" y="4305922"/>
            <a:ext cx="339935" cy="344269"/>
          </a:xfrm>
          <a:prstGeom prst="rect">
            <a:avLst/>
          </a:prstGeom>
          <a:noFill/>
          <a:ln>
            <a:noFill/>
          </a:ln>
        </p:spPr>
      </p:pic>
      <p:pic>
        <p:nvPicPr>
          <p:cNvPr id="207" name="Google Shape;207;p26" title="ASTRO_NoOutfit_HoldingLeftHand_SFS20_sRGB (1).png"/>
          <p:cNvPicPr preferRelativeResize="0"/>
          <p:nvPr/>
        </p:nvPicPr>
        <p:blipFill>
          <a:blip r:embed="rId3">
            <a:alphaModFix/>
          </a:blip>
          <a:stretch>
            <a:fillRect/>
          </a:stretch>
        </p:blipFill>
        <p:spPr>
          <a:xfrm>
            <a:off x="14226100" y="5326975"/>
            <a:ext cx="3498100" cy="4264351"/>
          </a:xfrm>
          <a:prstGeom prst="rect">
            <a:avLst/>
          </a:prstGeom>
          <a:noFill/>
          <a:ln>
            <a:noFill/>
          </a:ln>
        </p:spPr>
      </p:pic>
      <p:sp>
        <p:nvSpPr>
          <p:cNvPr id="208" name="Google Shape;208;p26"/>
          <p:cNvSpPr/>
          <p:nvPr/>
        </p:nvSpPr>
        <p:spPr>
          <a:xfrm>
            <a:off x="4544129" y="3635050"/>
            <a:ext cx="3396900" cy="48144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209" name="Google Shape;209;p26"/>
          <p:cNvSpPr/>
          <p:nvPr/>
        </p:nvSpPr>
        <p:spPr>
          <a:xfrm>
            <a:off x="852137" y="3635050"/>
            <a:ext cx="3396900" cy="48141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16550000" y="848191"/>
            <a:ext cx="953599" cy="667526"/>
          </a:xfrm>
          <a:prstGeom prst="rect">
            <a:avLst/>
          </a:prstGeom>
          <a:noFill/>
          <a:ln>
            <a:noFill/>
          </a:ln>
        </p:spPr>
      </p:pic>
      <p:pic>
        <p:nvPicPr>
          <p:cNvPr descr="alt=&quot;&quot;" id="211" name="Google Shape;211;p26"/>
          <p:cNvPicPr preferRelativeResize="0"/>
          <p:nvPr/>
        </p:nvPicPr>
        <p:blipFill>
          <a:blip r:embed="rId5">
            <a:alphaModFix amt="60000"/>
          </a:blip>
          <a:stretch>
            <a:fillRect/>
          </a:stretch>
        </p:blipFill>
        <p:spPr>
          <a:xfrm>
            <a:off x="852140" y="8019375"/>
            <a:ext cx="3396895" cy="1981876"/>
          </a:xfrm>
          <a:prstGeom prst="rect">
            <a:avLst/>
          </a:prstGeom>
          <a:noFill/>
          <a:ln>
            <a:noFill/>
          </a:ln>
        </p:spPr>
      </p:pic>
      <p:pic>
        <p:nvPicPr>
          <p:cNvPr descr="alt=&quot;&quot;" id="212" name="Google Shape;212;p26"/>
          <p:cNvPicPr preferRelativeResize="0"/>
          <p:nvPr/>
        </p:nvPicPr>
        <p:blipFill>
          <a:blip r:embed="rId5">
            <a:alphaModFix amt="60000"/>
          </a:blip>
          <a:stretch>
            <a:fillRect/>
          </a:stretch>
        </p:blipFill>
        <p:spPr>
          <a:xfrm>
            <a:off x="4544131" y="8019375"/>
            <a:ext cx="3396895" cy="1981876"/>
          </a:xfrm>
          <a:prstGeom prst="rect">
            <a:avLst/>
          </a:prstGeom>
          <a:noFill/>
          <a:ln>
            <a:noFill/>
          </a:ln>
        </p:spPr>
      </p:pic>
      <p:pic>
        <p:nvPicPr>
          <p:cNvPr descr="alt=&quot;&quot;" id="213" name="Google Shape;213;p26"/>
          <p:cNvPicPr preferRelativeResize="0"/>
          <p:nvPr/>
        </p:nvPicPr>
        <p:blipFill>
          <a:blip r:embed="rId5">
            <a:alphaModFix amt="60000"/>
          </a:blip>
          <a:stretch>
            <a:fillRect/>
          </a:stretch>
        </p:blipFill>
        <p:spPr>
          <a:xfrm>
            <a:off x="8245862" y="8019375"/>
            <a:ext cx="3396895" cy="1981876"/>
          </a:xfrm>
          <a:prstGeom prst="rect">
            <a:avLst/>
          </a:prstGeom>
          <a:noFill/>
          <a:ln>
            <a:noFill/>
          </a:ln>
        </p:spPr>
      </p:pic>
      <p:pic>
        <p:nvPicPr>
          <p:cNvPr descr="alt=&quot;&quot;" id="214" name="Google Shape;214;p26"/>
          <p:cNvPicPr preferRelativeResize="0"/>
          <p:nvPr/>
        </p:nvPicPr>
        <p:blipFill>
          <a:blip r:embed="rId5">
            <a:alphaModFix amt="60000"/>
          </a:blip>
          <a:stretch>
            <a:fillRect/>
          </a:stretch>
        </p:blipFill>
        <p:spPr>
          <a:xfrm>
            <a:off x="11964528" y="8019375"/>
            <a:ext cx="3396895" cy="1981876"/>
          </a:xfrm>
          <a:prstGeom prst="rect">
            <a:avLst/>
          </a:prstGeom>
          <a:noFill/>
          <a:ln>
            <a:noFill/>
          </a:ln>
        </p:spPr>
      </p:pic>
      <p:sp>
        <p:nvSpPr>
          <p:cNvPr id="215" name="Google Shape;215;p26"/>
          <p:cNvSpPr/>
          <p:nvPr/>
        </p:nvSpPr>
        <p:spPr>
          <a:xfrm>
            <a:off x="8245860" y="3635050"/>
            <a:ext cx="3396900" cy="48144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216" name="Google Shape;216;p26"/>
          <p:cNvSpPr txBox="1"/>
          <p:nvPr>
            <p:ph type="title"/>
          </p:nvPr>
        </p:nvSpPr>
        <p:spPr>
          <a:xfrm>
            <a:off x="8524013" y="4722023"/>
            <a:ext cx="2857500" cy="8574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3000"/>
              <a:buNone/>
              <a:defRPr sz="3000"/>
            </a:lvl1pPr>
            <a:lvl2pPr lvl="1" algn="ctr">
              <a:lnSpc>
                <a:spcPct val="90000"/>
              </a:lnSpc>
              <a:spcBef>
                <a:spcPts val="0"/>
              </a:spcBef>
              <a:spcAft>
                <a:spcPts val="0"/>
              </a:spcAft>
              <a:buSzPts val="3000"/>
              <a:buNone/>
              <a:defRPr sz="3000"/>
            </a:lvl2pPr>
            <a:lvl3pPr lvl="2" algn="ctr">
              <a:lnSpc>
                <a:spcPct val="90000"/>
              </a:lnSpc>
              <a:spcBef>
                <a:spcPts val="0"/>
              </a:spcBef>
              <a:spcAft>
                <a:spcPts val="0"/>
              </a:spcAft>
              <a:buSzPts val="3000"/>
              <a:buNone/>
              <a:defRPr sz="3000"/>
            </a:lvl3pPr>
            <a:lvl4pPr lvl="3" algn="ctr">
              <a:lnSpc>
                <a:spcPct val="90000"/>
              </a:lnSpc>
              <a:spcBef>
                <a:spcPts val="0"/>
              </a:spcBef>
              <a:spcAft>
                <a:spcPts val="0"/>
              </a:spcAft>
              <a:buSzPts val="3000"/>
              <a:buNone/>
              <a:defRPr sz="3000"/>
            </a:lvl4pPr>
            <a:lvl5pPr lvl="4" algn="ctr">
              <a:lnSpc>
                <a:spcPct val="90000"/>
              </a:lnSpc>
              <a:spcBef>
                <a:spcPts val="0"/>
              </a:spcBef>
              <a:spcAft>
                <a:spcPts val="0"/>
              </a:spcAft>
              <a:buSzPts val="3000"/>
              <a:buNone/>
              <a:defRPr sz="3000"/>
            </a:lvl5pPr>
            <a:lvl6pPr lvl="5" algn="ctr">
              <a:lnSpc>
                <a:spcPct val="90000"/>
              </a:lnSpc>
              <a:spcBef>
                <a:spcPts val="0"/>
              </a:spcBef>
              <a:spcAft>
                <a:spcPts val="0"/>
              </a:spcAft>
              <a:buSzPts val="3000"/>
              <a:buNone/>
              <a:defRPr sz="3000"/>
            </a:lvl6pPr>
            <a:lvl7pPr lvl="6" algn="ctr">
              <a:lnSpc>
                <a:spcPct val="90000"/>
              </a:lnSpc>
              <a:spcBef>
                <a:spcPts val="0"/>
              </a:spcBef>
              <a:spcAft>
                <a:spcPts val="0"/>
              </a:spcAft>
              <a:buSzPts val="3000"/>
              <a:buNone/>
              <a:defRPr sz="3000"/>
            </a:lvl7pPr>
            <a:lvl8pPr lvl="7" algn="ctr">
              <a:lnSpc>
                <a:spcPct val="90000"/>
              </a:lnSpc>
              <a:spcBef>
                <a:spcPts val="0"/>
              </a:spcBef>
              <a:spcAft>
                <a:spcPts val="0"/>
              </a:spcAft>
              <a:buSzPts val="3000"/>
              <a:buNone/>
              <a:defRPr sz="3000"/>
            </a:lvl8pPr>
            <a:lvl9pPr lvl="8" algn="ctr">
              <a:lnSpc>
                <a:spcPct val="90000"/>
              </a:lnSpc>
              <a:spcBef>
                <a:spcPts val="0"/>
              </a:spcBef>
              <a:spcAft>
                <a:spcPts val="0"/>
              </a:spcAft>
              <a:buSzPts val="3000"/>
              <a:buNone/>
              <a:defRPr sz="3000"/>
            </a:lvl9pPr>
          </a:lstStyle>
          <a:p/>
        </p:txBody>
      </p:sp>
      <p:sp>
        <p:nvSpPr>
          <p:cNvPr id="217" name="Google Shape;217;p26"/>
          <p:cNvSpPr/>
          <p:nvPr/>
        </p:nvSpPr>
        <p:spPr>
          <a:xfrm>
            <a:off x="11964525" y="3635300"/>
            <a:ext cx="3396900" cy="48141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218" name="Google Shape;218;p26"/>
          <p:cNvSpPr txBox="1"/>
          <p:nvPr>
            <p:ph idx="2" type="title"/>
          </p:nvPr>
        </p:nvSpPr>
        <p:spPr>
          <a:xfrm>
            <a:off x="12231826" y="4722027"/>
            <a:ext cx="2857500" cy="8574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3000"/>
              <a:buNone/>
              <a:defRPr sz="3000"/>
            </a:lvl1pPr>
            <a:lvl2pPr lvl="1" algn="ctr">
              <a:lnSpc>
                <a:spcPct val="90000"/>
              </a:lnSpc>
              <a:spcBef>
                <a:spcPts val="0"/>
              </a:spcBef>
              <a:spcAft>
                <a:spcPts val="0"/>
              </a:spcAft>
              <a:buSzPts val="3000"/>
              <a:buNone/>
              <a:defRPr sz="3000"/>
            </a:lvl2pPr>
            <a:lvl3pPr lvl="2" algn="ctr">
              <a:lnSpc>
                <a:spcPct val="90000"/>
              </a:lnSpc>
              <a:spcBef>
                <a:spcPts val="0"/>
              </a:spcBef>
              <a:spcAft>
                <a:spcPts val="0"/>
              </a:spcAft>
              <a:buSzPts val="3000"/>
              <a:buNone/>
              <a:defRPr sz="3000"/>
            </a:lvl3pPr>
            <a:lvl4pPr lvl="3" algn="ctr">
              <a:lnSpc>
                <a:spcPct val="90000"/>
              </a:lnSpc>
              <a:spcBef>
                <a:spcPts val="0"/>
              </a:spcBef>
              <a:spcAft>
                <a:spcPts val="0"/>
              </a:spcAft>
              <a:buSzPts val="3000"/>
              <a:buNone/>
              <a:defRPr sz="3000"/>
            </a:lvl4pPr>
            <a:lvl5pPr lvl="4" algn="ctr">
              <a:lnSpc>
                <a:spcPct val="90000"/>
              </a:lnSpc>
              <a:spcBef>
                <a:spcPts val="0"/>
              </a:spcBef>
              <a:spcAft>
                <a:spcPts val="0"/>
              </a:spcAft>
              <a:buSzPts val="3000"/>
              <a:buNone/>
              <a:defRPr sz="3000"/>
            </a:lvl5pPr>
            <a:lvl6pPr lvl="5" algn="ctr">
              <a:lnSpc>
                <a:spcPct val="90000"/>
              </a:lnSpc>
              <a:spcBef>
                <a:spcPts val="0"/>
              </a:spcBef>
              <a:spcAft>
                <a:spcPts val="0"/>
              </a:spcAft>
              <a:buSzPts val="3000"/>
              <a:buNone/>
              <a:defRPr sz="3000"/>
            </a:lvl6pPr>
            <a:lvl7pPr lvl="6" algn="ctr">
              <a:lnSpc>
                <a:spcPct val="90000"/>
              </a:lnSpc>
              <a:spcBef>
                <a:spcPts val="0"/>
              </a:spcBef>
              <a:spcAft>
                <a:spcPts val="0"/>
              </a:spcAft>
              <a:buSzPts val="3000"/>
              <a:buNone/>
              <a:defRPr sz="3000"/>
            </a:lvl7pPr>
            <a:lvl8pPr lvl="7" algn="ctr">
              <a:lnSpc>
                <a:spcPct val="90000"/>
              </a:lnSpc>
              <a:spcBef>
                <a:spcPts val="0"/>
              </a:spcBef>
              <a:spcAft>
                <a:spcPts val="0"/>
              </a:spcAft>
              <a:buSzPts val="3000"/>
              <a:buNone/>
              <a:defRPr sz="3000"/>
            </a:lvl8pPr>
            <a:lvl9pPr lvl="8" algn="ctr">
              <a:lnSpc>
                <a:spcPct val="90000"/>
              </a:lnSpc>
              <a:spcBef>
                <a:spcPts val="0"/>
              </a:spcBef>
              <a:spcAft>
                <a:spcPts val="0"/>
              </a:spcAft>
              <a:buSzPts val="3000"/>
              <a:buNone/>
              <a:defRPr sz="3000"/>
            </a:lvl9pPr>
          </a:lstStyle>
          <a:p/>
        </p:txBody>
      </p:sp>
      <p:sp>
        <p:nvSpPr>
          <p:cNvPr id="219" name="Google Shape;219;p26"/>
          <p:cNvSpPr/>
          <p:nvPr/>
        </p:nvSpPr>
        <p:spPr>
          <a:xfrm>
            <a:off x="1890287" y="2919025"/>
            <a:ext cx="1320600" cy="1320600"/>
          </a:xfrm>
          <a:prstGeom prst="ellipse">
            <a:avLst/>
          </a:prstGeom>
          <a:solidFill>
            <a:srgbClr val="0250D9"/>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3000">
                <a:solidFill>
                  <a:schemeClr val="lt1"/>
                </a:solidFill>
                <a:latin typeface="Avant Garde Demi SFDC"/>
                <a:ea typeface="Avant Garde Demi SFDC"/>
                <a:cs typeface="Avant Garde Demi SFDC"/>
                <a:sym typeface="Avant Garde Demi SFDC"/>
              </a:rPr>
              <a:t>1</a:t>
            </a:r>
            <a:endParaRPr sz="3000">
              <a:solidFill>
                <a:schemeClr val="lt1"/>
              </a:solidFill>
              <a:latin typeface="Avant Garde Demi SFDC"/>
              <a:ea typeface="Avant Garde Demi SFDC"/>
              <a:cs typeface="Avant Garde Demi SFDC"/>
              <a:sym typeface="Avant Garde Demi SFDC"/>
            </a:endParaRPr>
          </a:p>
        </p:txBody>
      </p:sp>
      <p:sp>
        <p:nvSpPr>
          <p:cNvPr id="220" name="Google Shape;220;p26"/>
          <p:cNvSpPr/>
          <p:nvPr/>
        </p:nvSpPr>
        <p:spPr>
          <a:xfrm>
            <a:off x="9292463" y="2919025"/>
            <a:ext cx="1320600" cy="1320600"/>
          </a:xfrm>
          <a:prstGeom prst="ellipse">
            <a:avLst/>
          </a:prstGeom>
          <a:solidFill>
            <a:srgbClr val="0250D9"/>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3000">
                <a:solidFill>
                  <a:schemeClr val="lt1"/>
                </a:solidFill>
                <a:latin typeface="Avant Garde Demi SFDC"/>
                <a:ea typeface="Avant Garde Demi SFDC"/>
                <a:cs typeface="Avant Garde Demi SFDC"/>
                <a:sym typeface="Avant Garde Demi SFDC"/>
              </a:rPr>
              <a:t>3</a:t>
            </a:r>
            <a:endParaRPr sz="3000">
              <a:solidFill>
                <a:schemeClr val="lt1"/>
              </a:solidFill>
              <a:latin typeface="Avant Garde Demi SFDC"/>
              <a:ea typeface="Avant Garde Demi SFDC"/>
              <a:cs typeface="Avant Garde Demi SFDC"/>
              <a:sym typeface="Avant Garde Demi SFDC"/>
            </a:endParaRPr>
          </a:p>
        </p:txBody>
      </p:sp>
      <p:sp>
        <p:nvSpPr>
          <p:cNvPr id="221" name="Google Shape;221;p26"/>
          <p:cNvSpPr/>
          <p:nvPr/>
        </p:nvSpPr>
        <p:spPr>
          <a:xfrm>
            <a:off x="13000276" y="2919025"/>
            <a:ext cx="1320600" cy="1320600"/>
          </a:xfrm>
          <a:prstGeom prst="ellipse">
            <a:avLst/>
          </a:prstGeom>
          <a:solidFill>
            <a:srgbClr val="0250D9"/>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3000">
                <a:solidFill>
                  <a:schemeClr val="lt1"/>
                </a:solidFill>
                <a:latin typeface="Avant Garde Demi SFDC"/>
                <a:ea typeface="Avant Garde Demi SFDC"/>
                <a:cs typeface="Avant Garde Demi SFDC"/>
                <a:sym typeface="Avant Garde Demi SFDC"/>
              </a:rPr>
              <a:t>4</a:t>
            </a:r>
            <a:endParaRPr sz="3000">
              <a:solidFill>
                <a:schemeClr val="lt1"/>
              </a:solidFill>
              <a:latin typeface="Avant Garde Demi SFDC"/>
              <a:ea typeface="Avant Garde Demi SFDC"/>
              <a:cs typeface="Avant Garde Demi SFDC"/>
              <a:sym typeface="Avant Garde Demi SFDC"/>
            </a:endParaRPr>
          </a:p>
        </p:txBody>
      </p:sp>
      <p:sp>
        <p:nvSpPr>
          <p:cNvPr id="222" name="Google Shape;222;p26"/>
          <p:cNvSpPr/>
          <p:nvPr/>
        </p:nvSpPr>
        <p:spPr>
          <a:xfrm>
            <a:off x="5587138" y="2919025"/>
            <a:ext cx="1320600" cy="1320600"/>
          </a:xfrm>
          <a:prstGeom prst="ellipse">
            <a:avLst/>
          </a:prstGeom>
          <a:solidFill>
            <a:srgbClr val="0250D9"/>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3000">
                <a:solidFill>
                  <a:schemeClr val="lt1"/>
                </a:solidFill>
                <a:latin typeface="Avant Garde Demi SFDC"/>
                <a:ea typeface="Avant Garde Demi SFDC"/>
                <a:cs typeface="Avant Garde Demi SFDC"/>
                <a:sym typeface="Avant Garde Demi SFDC"/>
              </a:rPr>
              <a:t>2</a:t>
            </a:r>
            <a:endParaRPr sz="3000">
              <a:solidFill>
                <a:schemeClr val="lt1"/>
              </a:solidFill>
              <a:latin typeface="Avant Garde Demi SFDC"/>
              <a:ea typeface="Avant Garde Demi SFDC"/>
              <a:cs typeface="Avant Garde Demi SFDC"/>
              <a:sym typeface="Avant Garde Demi SFDC"/>
            </a:endParaRPr>
          </a:p>
        </p:txBody>
      </p:sp>
      <p:pic>
        <p:nvPicPr>
          <p:cNvPr descr="alt=&quot;&quot;" id="223" name="Google Shape;223;p26"/>
          <p:cNvPicPr preferRelativeResize="0"/>
          <p:nvPr/>
        </p:nvPicPr>
        <p:blipFill rotWithShape="1">
          <a:blip r:embed="rId2">
            <a:alphaModFix/>
          </a:blip>
          <a:srcRect b="0" l="0" r="0" t="0"/>
          <a:stretch/>
        </p:blipFill>
        <p:spPr>
          <a:xfrm rot="-519600">
            <a:off x="15671379" y="4601860"/>
            <a:ext cx="485211" cy="491419"/>
          </a:xfrm>
          <a:prstGeom prst="rect">
            <a:avLst/>
          </a:prstGeom>
          <a:noFill/>
          <a:ln>
            <a:noFill/>
          </a:ln>
        </p:spPr>
      </p:pic>
      <p:pic>
        <p:nvPicPr>
          <p:cNvPr descr="alt=&quot;&quot;" id="224" name="Google Shape;224;p26"/>
          <p:cNvPicPr preferRelativeResize="0"/>
          <p:nvPr/>
        </p:nvPicPr>
        <p:blipFill rotWithShape="1">
          <a:blip r:embed="rId2">
            <a:alphaModFix/>
          </a:blip>
          <a:srcRect b="0" l="0" r="0" t="0"/>
          <a:stretch/>
        </p:blipFill>
        <p:spPr>
          <a:xfrm rot="450588">
            <a:off x="16514704" y="4846289"/>
            <a:ext cx="189095" cy="191530"/>
          </a:xfrm>
          <a:prstGeom prst="rect">
            <a:avLst/>
          </a:prstGeom>
          <a:noFill/>
          <a:ln>
            <a:noFill/>
          </a:ln>
        </p:spPr>
      </p:pic>
      <p:pic>
        <p:nvPicPr>
          <p:cNvPr descr="alt=&quot;&quot;" id="225" name="Google Shape;225;p26"/>
          <p:cNvPicPr preferRelativeResize="0"/>
          <p:nvPr/>
        </p:nvPicPr>
        <p:blipFill rotWithShape="1">
          <a:blip r:embed="rId2">
            <a:alphaModFix/>
          </a:blip>
          <a:srcRect b="0" l="0" r="0" t="0"/>
          <a:stretch/>
        </p:blipFill>
        <p:spPr>
          <a:xfrm rot="450588">
            <a:off x="1180359" y="3247550"/>
            <a:ext cx="189095" cy="191530"/>
          </a:xfrm>
          <a:prstGeom prst="rect">
            <a:avLst/>
          </a:prstGeom>
          <a:noFill/>
          <a:ln>
            <a:noFill/>
          </a:ln>
        </p:spPr>
      </p:pic>
      <p:sp>
        <p:nvSpPr>
          <p:cNvPr id="226" name="Google Shape;226;p26"/>
          <p:cNvSpPr txBox="1"/>
          <p:nvPr>
            <p:ph idx="1" type="subTitle"/>
          </p:nvPr>
        </p:nvSpPr>
        <p:spPr>
          <a:xfrm>
            <a:off x="8447216" y="5819625"/>
            <a:ext cx="3011100" cy="233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2000"/>
              <a:buNone/>
              <a:defRPr sz="2000"/>
            </a:lvl1pPr>
            <a:lvl2pPr lvl="1" algn="ctr">
              <a:spcBef>
                <a:spcPts val="0"/>
              </a:spcBef>
              <a:spcAft>
                <a:spcPts val="0"/>
              </a:spcAft>
              <a:buSzPts val="2000"/>
              <a:buNone/>
              <a:defRPr sz="2000"/>
            </a:lvl2pPr>
            <a:lvl3pPr lvl="2" algn="ctr">
              <a:spcBef>
                <a:spcPts val="1800"/>
              </a:spcBef>
              <a:spcAft>
                <a:spcPts val="0"/>
              </a:spcAft>
              <a:buSzPts val="2000"/>
              <a:buNone/>
              <a:defRPr sz="2000"/>
            </a:lvl3pPr>
            <a:lvl4pPr lvl="3" algn="ctr">
              <a:spcBef>
                <a:spcPts val="1800"/>
              </a:spcBef>
              <a:spcAft>
                <a:spcPts val="0"/>
              </a:spcAft>
              <a:buSzPts val="2000"/>
              <a:buNone/>
              <a:defRPr sz="2000"/>
            </a:lvl4pPr>
            <a:lvl5pPr lvl="4" algn="ctr">
              <a:spcBef>
                <a:spcPts val="1800"/>
              </a:spcBef>
              <a:spcAft>
                <a:spcPts val="0"/>
              </a:spcAft>
              <a:buSzPts val="2000"/>
              <a:buNone/>
              <a:defRPr/>
            </a:lvl5pPr>
            <a:lvl6pPr lvl="5" algn="ctr">
              <a:spcBef>
                <a:spcPts val="1800"/>
              </a:spcBef>
              <a:spcAft>
                <a:spcPts val="0"/>
              </a:spcAft>
              <a:buSzPts val="2000"/>
              <a:buNone/>
              <a:defRPr sz="2000"/>
            </a:lvl6pPr>
            <a:lvl7pPr lvl="6" algn="ctr">
              <a:spcBef>
                <a:spcPts val="1800"/>
              </a:spcBef>
              <a:spcAft>
                <a:spcPts val="0"/>
              </a:spcAft>
              <a:buSzPts val="2000"/>
              <a:buNone/>
              <a:defRPr sz="2000"/>
            </a:lvl7pPr>
            <a:lvl8pPr lvl="7" algn="ctr">
              <a:spcBef>
                <a:spcPts val="1800"/>
              </a:spcBef>
              <a:spcAft>
                <a:spcPts val="0"/>
              </a:spcAft>
              <a:buSzPts val="2000"/>
              <a:buNone/>
              <a:defRPr sz="2000"/>
            </a:lvl8pPr>
            <a:lvl9pPr lvl="8" algn="ctr">
              <a:spcBef>
                <a:spcPts val="1800"/>
              </a:spcBef>
              <a:spcAft>
                <a:spcPts val="1800"/>
              </a:spcAft>
              <a:buSzPts val="2000"/>
              <a:buNone/>
              <a:defRPr sz="2000"/>
            </a:lvl9pPr>
          </a:lstStyle>
          <a:p/>
        </p:txBody>
      </p:sp>
      <p:sp>
        <p:nvSpPr>
          <p:cNvPr id="227" name="Google Shape;227;p26"/>
          <p:cNvSpPr txBox="1"/>
          <p:nvPr>
            <p:ph idx="3" type="subTitle"/>
          </p:nvPr>
        </p:nvSpPr>
        <p:spPr>
          <a:xfrm>
            <a:off x="12155026" y="5819625"/>
            <a:ext cx="3011100" cy="233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2000"/>
              <a:buNone/>
              <a:defRPr sz="2000"/>
            </a:lvl1pPr>
            <a:lvl2pPr lvl="1" algn="ctr">
              <a:spcBef>
                <a:spcPts val="0"/>
              </a:spcBef>
              <a:spcAft>
                <a:spcPts val="0"/>
              </a:spcAft>
              <a:buSzPts val="2000"/>
              <a:buNone/>
              <a:defRPr sz="2000"/>
            </a:lvl2pPr>
            <a:lvl3pPr lvl="2" algn="ctr">
              <a:spcBef>
                <a:spcPts val="1800"/>
              </a:spcBef>
              <a:spcAft>
                <a:spcPts val="0"/>
              </a:spcAft>
              <a:buSzPts val="2000"/>
              <a:buNone/>
              <a:defRPr sz="2000"/>
            </a:lvl3pPr>
            <a:lvl4pPr lvl="3" algn="ctr">
              <a:spcBef>
                <a:spcPts val="1800"/>
              </a:spcBef>
              <a:spcAft>
                <a:spcPts val="0"/>
              </a:spcAft>
              <a:buSzPts val="2000"/>
              <a:buNone/>
              <a:defRPr sz="2000"/>
            </a:lvl4pPr>
            <a:lvl5pPr lvl="4" algn="ctr">
              <a:spcBef>
                <a:spcPts val="1800"/>
              </a:spcBef>
              <a:spcAft>
                <a:spcPts val="0"/>
              </a:spcAft>
              <a:buSzPts val="2000"/>
              <a:buNone/>
              <a:defRPr/>
            </a:lvl5pPr>
            <a:lvl6pPr lvl="5" algn="ctr">
              <a:spcBef>
                <a:spcPts val="1800"/>
              </a:spcBef>
              <a:spcAft>
                <a:spcPts val="0"/>
              </a:spcAft>
              <a:buSzPts val="2000"/>
              <a:buNone/>
              <a:defRPr sz="2000"/>
            </a:lvl6pPr>
            <a:lvl7pPr lvl="6" algn="ctr">
              <a:spcBef>
                <a:spcPts val="1800"/>
              </a:spcBef>
              <a:spcAft>
                <a:spcPts val="0"/>
              </a:spcAft>
              <a:buSzPts val="2000"/>
              <a:buNone/>
              <a:defRPr sz="2000"/>
            </a:lvl7pPr>
            <a:lvl8pPr lvl="7" algn="ctr">
              <a:spcBef>
                <a:spcPts val="1800"/>
              </a:spcBef>
              <a:spcAft>
                <a:spcPts val="0"/>
              </a:spcAft>
              <a:buSzPts val="2000"/>
              <a:buNone/>
              <a:defRPr sz="2000"/>
            </a:lvl8pPr>
            <a:lvl9pPr lvl="8" algn="ctr">
              <a:spcBef>
                <a:spcPts val="1800"/>
              </a:spcBef>
              <a:spcAft>
                <a:spcPts val="1800"/>
              </a:spcAft>
              <a:buSzPts val="2000"/>
              <a:buNone/>
              <a:defRPr sz="2000"/>
            </a:lvl9pPr>
          </a:lstStyle>
          <a:p/>
        </p:txBody>
      </p:sp>
      <p:sp>
        <p:nvSpPr>
          <p:cNvPr id="228" name="Google Shape;228;p26"/>
          <p:cNvSpPr txBox="1"/>
          <p:nvPr>
            <p:ph idx="4" type="title"/>
          </p:nvPr>
        </p:nvSpPr>
        <p:spPr>
          <a:xfrm>
            <a:off x="4818675" y="4722023"/>
            <a:ext cx="2857500" cy="8574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3000"/>
              <a:buNone/>
              <a:defRPr sz="3000"/>
            </a:lvl1pPr>
            <a:lvl2pPr lvl="1" algn="ctr">
              <a:lnSpc>
                <a:spcPct val="90000"/>
              </a:lnSpc>
              <a:spcBef>
                <a:spcPts val="0"/>
              </a:spcBef>
              <a:spcAft>
                <a:spcPts val="0"/>
              </a:spcAft>
              <a:buSzPts val="3000"/>
              <a:buNone/>
              <a:defRPr sz="3000"/>
            </a:lvl2pPr>
            <a:lvl3pPr lvl="2" algn="ctr">
              <a:lnSpc>
                <a:spcPct val="90000"/>
              </a:lnSpc>
              <a:spcBef>
                <a:spcPts val="0"/>
              </a:spcBef>
              <a:spcAft>
                <a:spcPts val="0"/>
              </a:spcAft>
              <a:buSzPts val="3000"/>
              <a:buNone/>
              <a:defRPr sz="3000"/>
            </a:lvl3pPr>
            <a:lvl4pPr lvl="3" algn="ctr">
              <a:lnSpc>
                <a:spcPct val="90000"/>
              </a:lnSpc>
              <a:spcBef>
                <a:spcPts val="0"/>
              </a:spcBef>
              <a:spcAft>
                <a:spcPts val="0"/>
              </a:spcAft>
              <a:buSzPts val="3000"/>
              <a:buNone/>
              <a:defRPr sz="3000"/>
            </a:lvl4pPr>
            <a:lvl5pPr lvl="4" algn="ctr">
              <a:lnSpc>
                <a:spcPct val="90000"/>
              </a:lnSpc>
              <a:spcBef>
                <a:spcPts val="0"/>
              </a:spcBef>
              <a:spcAft>
                <a:spcPts val="0"/>
              </a:spcAft>
              <a:buSzPts val="3000"/>
              <a:buNone/>
              <a:defRPr sz="3000"/>
            </a:lvl5pPr>
            <a:lvl6pPr lvl="5" algn="ctr">
              <a:lnSpc>
                <a:spcPct val="90000"/>
              </a:lnSpc>
              <a:spcBef>
                <a:spcPts val="0"/>
              </a:spcBef>
              <a:spcAft>
                <a:spcPts val="0"/>
              </a:spcAft>
              <a:buSzPts val="3000"/>
              <a:buNone/>
              <a:defRPr sz="3000"/>
            </a:lvl6pPr>
            <a:lvl7pPr lvl="6" algn="ctr">
              <a:lnSpc>
                <a:spcPct val="90000"/>
              </a:lnSpc>
              <a:spcBef>
                <a:spcPts val="0"/>
              </a:spcBef>
              <a:spcAft>
                <a:spcPts val="0"/>
              </a:spcAft>
              <a:buSzPts val="3000"/>
              <a:buNone/>
              <a:defRPr sz="3000"/>
            </a:lvl7pPr>
            <a:lvl8pPr lvl="7" algn="ctr">
              <a:lnSpc>
                <a:spcPct val="90000"/>
              </a:lnSpc>
              <a:spcBef>
                <a:spcPts val="0"/>
              </a:spcBef>
              <a:spcAft>
                <a:spcPts val="0"/>
              </a:spcAft>
              <a:buSzPts val="3000"/>
              <a:buNone/>
              <a:defRPr sz="3000"/>
            </a:lvl8pPr>
            <a:lvl9pPr lvl="8" algn="ctr">
              <a:lnSpc>
                <a:spcPct val="90000"/>
              </a:lnSpc>
              <a:spcBef>
                <a:spcPts val="0"/>
              </a:spcBef>
              <a:spcAft>
                <a:spcPts val="0"/>
              </a:spcAft>
              <a:buSzPts val="3000"/>
              <a:buNone/>
              <a:defRPr sz="3000"/>
            </a:lvl9pPr>
          </a:lstStyle>
          <a:p/>
        </p:txBody>
      </p:sp>
      <p:sp>
        <p:nvSpPr>
          <p:cNvPr id="229" name="Google Shape;229;p26"/>
          <p:cNvSpPr txBox="1"/>
          <p:nvPr>
            <p:ph idx="5" type="subTitle"/>
          </p:nvPr>
        </p:nvSpPr>
        <p:spPr>
          <a:xfrm>
            <a:off x="4741882" y="5819625"/>
            <a:ext cx="3011100" cy="233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2000"/>
              <a:buNone/>
              <a:defRPr sz="2000"/>
            </a:lvl1pPr>
            <a:lvl2pPr lvl="1" algn="ctr">
              <a:spcBef>
                <a:spcPts val="0"/>
              </a:spcBef>
              <a:spcAft>
                <a:spcPts val="0"/>
              </a:spcAft>
              <a:buSzPts val="2000"/>
              <a:buNone/>
              <a:defRPr sz="2000"/>
            </a:lvl2pPr>
            <a:lvl3pPr lvl="2" algn="ctr">
              <a:spcBef>
                <a:spcPts val="1800"/>
              </a:spcBef>
              <a:spcAft>
                <a:spcPts val="0"/>
              </a:spcAft>
              <a:buSzPts val="2000"/>
              <a:buNone/>
              <a:defRPr sz="2000"/>
            </a:lvl3pPr>
            <a:lvl4pPr lvl="3" algn="ctr">
              <a:spcBef>
                <a:spcPts val="1800"/>
              </a:spcBef>
              <a:spcAft>
                <a:spcPts val="0"/>
              </a:spcAft>
              <a:buSzPts val="2000"/>
              <a:buNone/>
              <a:defRPr sz="2000"/>
            </a:lvl4pPr>
            <a:lvl5pPr lvl="4" algn="ctr">
              <a:spcBef>
                <a:spcPts val="1800"/>
              </a:spcBef>
              <a:spcAft>
                <a:spcPts val="0"/>
              </a:spcAft>
              <a:buSzPts val="2000"/>
              <a:buNone/>
              <a:defRPr/>
            </a:lvl5pPr>
            <a:lvl6pPr lvl="5" algn="ctr">
              <a:spcBef>
                <a:spcPts val="1800"/>
              </a:spcBef>
              <a:spcAft>
                <a:spcPts val="0"/>
              </a:spcAft>
              <a:buSzPts val="2000"/>
              <a:buNone/>
              <a:defRPr sz="2000"/>
            </a:lvl6pPr>
            <a:lvl7pPr lvl="6" algn="ctr">
              <a:spcBef>
                <a:spcPts val="1800"/>
              </a:spcBef>
              <a:spcAft>
                <a:spcPts val="0"/>
              </a:spcAft>
              <a:buSzPts val="2000"/>
              <a:buNone/>
              <a:defRPr sz="2000"/>
            </a:lvl7pPr>
            <a:lvl8pPr lvl="7" algn="ctr">
              <a:spcBef>
                <a:spcPts val="1800"/>
              </a:spcBef>
              <a:spcAft>
                <a:spcPts val="0"/>
              </a:spcAft>
              <a:buSzPts val="2000"/>
              <a:buNone/>
              <a:defRPr sz="2000"/>
            </a:lvl8pPr>
            <a:lvl9pPr lvl="8" algn="ctr">
              <a:spcBef>
                <a:spcPts val="1800"/>
              </a:spcBef>
              <a:spcAft>
                <a:spcPts val="1800"/>
              </a:spcAft>
              <a:buSzPts val="2000"/>
              <a:buNone/>
              <a:defRPr sz="2000"/>
            </a:lvl9pPr>
          </a:lstStyle>
          <a:p/>
        </p:txBody>
      </p:sp>
      <p:sp>
        <p:nvSpPr>
          <p:cNvPr id="230" name="Google Shape;230;p26"/>
          <p:cNvSpPr txBox="1"/>
          <p:nvPr>
            <p:ph idx="6" type="title"/>
          </p:nvPr>
        </p:nvSpPr>
        <p:spPr>
          <a:xfrm>
            <a:off x="1123064" y="4722023"/>
            <a:ext cx="2857500" cy="8574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3000"/>
              <a:buNone/>
              <a:defRPr sz="3000"/>
            </a:lvl1pPr>
            <a:lvl2pPr lvl="1" algn="ctr">
              <a:lnSpc>
                <a:spcPct val="90000"/>
              </a:lnSpc>
              <a:spcBef>
                <a:spcPts val="0"/>
              </a:spcBef>
              <a:spcAft>
                <a:spcPts val="0"/>
              </a:spcAft>
              <a:buSzPts val="3000"/>
              <a:buNone/>
              <a:defRPr sz="3000"/>
            </a:lvl2pPr>
            <a:lvl3pPr lvl="2" algn="ctr">
              <a:lnSpc>
                <a:spcPct val="90000"/>
              </a:lnSpc>
              <a:spcBef>
                <a:spcPts val="0"/>
              </a:spcBef>
              <a:spcAft>
                <a:spcPts val="0"/>
              </a:spcAft>
              <a:buSzPts val="3000"/>
              <a:buNone/>
              <a:defRPr sz="3000"/>
            </a:lvl3pPr>
            <a:lvl4pPr lvl="3" algn="ctr">
              <a:lnSpc>
                <a:spcPct val="90000"/>
              </a:lnSpc>
              <a:spcBef>
                <a:spcPts val="0"/>
              </a:spcBef>
              <a:spcAft>
                <a:spcPts val="0"/>
              </a:spcAft>
              <a:buSzPts val="3000"/>
              <a:buNone/>
              <a:defRPr sz="3000"/>
            </a:lvl4pPr>
            <a:lvl5pPr lvl="4" algn="ctr">
              <a:lnSpc>
                <a:spcPct val="90000"/>
              </a:lnSpc>
              <a:spcBef>
                <a:spcPts val="0"/>
              </a:spcBef>
              <a:spcAft>
                <a:spcPts val="0"/>
              </a:spcAft>
              <a:buSzPts val="3000"/>
              <a:buNone/>
              <a:defRPr sz="3000"/>
            </a:lvl5pPr>
            <a:lvl6pPr lvl="5" algn="ctr">
              <a:lnSpc>
                <a:spcPct val="90000"/>
              </a:lnSpc>
              <a:spcBef>
                <a:spcPts val="0"/>
              </a:spcBef>
              <a:spcAft>
                <a:spcPts val="0"/>
              </a:spcAft>
              <a:buSzPts val="3000"/>
              <a:buNone/>
              <a:defRPr sz="3000"/>
            </a:lvl6pPr>
            <a:lvl7pPr lvl="6" algn="ctr">
              <a:lnSpc>
                <a:spcPct val="90000"/>
              </a:lnSpc>
              <a:spcBef>
                <a:spcPts val="0"/>
              </a:spcBef>
              <a:spcAft>
                <a:spcPts val="0"/>
              </a:spcAft>
              <a:buSzPts val="3000"/>
              <a:buNone/>
              <a:defRPr sz="3000"/>
            </a:lvl7pPr>
            <a:lvl8pPr lvl="7" algn="ctr">
              <a:lnSpc>
                <a:spcPct val="90000"/>
              </a:lnSpc>
              <a:spcBef>
                <a:spcPts val="0"/>
              </a:spcBef>
              <a:spcAft>
                <a:spcPts val="0"/>
              </a:spcAft>
              <a:buSzPts val="3000"/>
              <a:buNone/>
              <a:defRPr sz="3000"/>
            </a:lvl8pPr>
            <a:lvl9pPr lvl="8" algn="ctr">
              <a:lnSpc>
                <a:spcPct val="90000"/>
              </a:lnSpc>
              <a:spcBef>
                <a:spcPts val="0"/>
              </a:spcBef>
              <a:spcAft>
                <a:spcPts val="0"/>
              </a:spcAft>
              <a:buSzPts val="3000"/>
              <a:buNone/>
              <a:defRPr sz="3000"/>
            </a:lvl9pPr>
          </a:lstStyle>
          <a:p/>
        </p:txBody>
      </p:sp>
      <p:sp>
        <p:nvSpPr>
          <p:cNvPr id="231" name="Google Shape;231;p26"/>
          <p:cNvSpPr txBox="1"/>
          <p:nvPr>
            <p:ph idx="7" type="subTitle"/>
          </p:nvPr>
        </p:nvSpPr>
        <p:spPr>
          <a:xfrm>
            <a:off x="1046275" y="5819625"/>
            <a:ext cx="3011100" cy="233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2000"/>
              <a:buNone/>
              <a:defRPr sz="2000"/>
            </a:lvl1pPr>
            <a:lvl2pPr lvl="1" algn="ctr">
              <a:spcBef>
                <a:spcPts val="0"/>
              </a:spcBef>
              <a:spcAft>
                <a:spcPts val="0"/>
              </a:spcAft>
              <a:buSzPts val="2000"/>
              <a:buNone/>
              <a:defRPr sz="2000"/>
            </a:lvl2pPr>
            <a:lvl3pPr lvl="2" algn="ctr">
              <a:spcBef>
                <a:spcPts val="1800"/>
              </a:spcBef>
              <a:spcAft>
                <a:spcPts val="0"/>
              </a:spcAft>
              <a:buSzPts val="2000"/>
              <a:buNone/>
              <a:defRPr sz="2000"/>
            </a:lvl3pPr>
            <a:lvl4pPr lvl="3" algn="ctr">
              <a:spcBef>
                <a:spcPts val="1800"/>
              </a:spcBef>
              <a:spcAft>
                <a:spcPts val="0"/>
              </a:spcAft>
              <a:buSzPts val="2000"/>
              <a:buNone/>
              <a:defRPr sz="2000"/>
            </a:lvl4pPr>
            <a:lvl5pPr lvl="4" algn="ctr">
              <a:spcBef>
                <a:spcPts val="1800"/>
              </a:spcBef>
              <a:spcAft>
                <a:spcPts val="0"/>
              </a:spcAft>
              <a:buSzPts val="2000"/>
              <a:buNone/>
              <a:defRPr/>
            </a:lvl5pPr>
            <a:lvl6pPr lvl="5" algn="ctr">
              <a:spcBef>
                <a:spcPts val="1800"/>
              </a:spcBef>
              <a:spcAft>
                <a:spcPts val="0"/>
              </a:spcAft>
              <a:buSzPts val="2000"/>
              <a:buNone/>
              <a:defRPr sz="2000"/>
            </a:lvl6pPr>
            <a:lvl7pPr lvl="6" algn="ctr">
              <a:spcBef>
                <a:spcPts val="1800"/>
              </a:spcBef>
              <a:spcAft>
                <a:spcPts val="0"/>
              </a:spcAft>
              <a:buSzPts val="2000"/>
              <a:buNone/>
              <a:defRPr sz="2000"/>
            </a:lvl7pPr>
            <a:lvl8pPr lvl="7" algn="ctr">
              <a:spcBef>
                <a:spcPts val="1800"/>
              </a:spcBef>
              <a:spcAft>
                <a:spcPts val="0"/>
              </a:spcAft>
              <a:buSzPts val="2000"/>
              <a:buNone/>
              <a:defRPr sz="2000"/>
            </a:lvl8pPr>
            <a:lvl9pPr lvl="8" algn="ctr">
              <a:spcBef>
                <a:spcPts val="1800"/>
              </a:spcBef>
              <a:spcAft>
                <a:spcPts val="1800"/>
              </a:spcAft>
              <a:buSzPts val="2000"/>
              <a:buNone/>
              <a:defRPr sz="2000"/>
            </a:lvl9pPr>
          </a:lstStyle>
          <a:p/>
        </p:txBody>
      </p:sp>
      <p:pic>
        <p:nvPicPr>
          <p:cNvPr descr="alt=&quot;&quot;" id="232" name="Google Shape;232;p26"/>
          <p:cNvPicPr preferRelativeResize="0"/>
          <p:nvPr/>
        </p:nvPicPr>
        <p:blipFill>
          <a:blip r:embed="rId5">
            <a:alphaModFix amt="60000"/>
          </a:blip>
          <a:stretch>
            <a:fillRect/>
          </a:stretch>
        </p:blipFill>
        <p:spPr>
          <a:xfrm>
            <a:off x="14354899" y="8743727"/>
            <a:ext cx="2857498" cy="1667169"/>
          </a:xfrm>
          <a:prstGeom prst="rect">
            <a:avLst/>
          </a:prstGeom>
          <a:noFill/>
          <a:ln>
            <a:noFill/>
          </a:ln>
        </p:spPr>
      </p:pic>
      <p:sp>
        <p:nvSpPr>
          <p:cNvPr id="233" name="Google Shape;233;p26"/>
          <p:cNvSpPr txBox="1"/>
          <p:nvPr>
            <p:ph idx="8"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34" name="Google Shape;234;p26"/>
          <p:cNvSpPr txBox="1"/>
          <p:nvPr>
            <p:ph idx="9" type="subTitle"/>
          </p:nvPr>
        </p:nvSpPr>
        <p:spPr>
          <a:xfrm>
            <a:off x="857250" y="1704975"/>
            <a:ext cx="15144900" cy="762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235" name="Google Shape;235;p26"/>
          <p:cNvSpPr txBox="1"/>
          <p:nvPr>
            <p:ph idx="1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ard - Five up - Blue">
  <p:cSld name="TITLE_1_1_1_1_1_1_1_1_1_1_1_1_1_1_1_1_1_1_1_1_1_1_1_1">
    <p:bg>
      <p:bgPr>
        <a:solidFill>
          <a:srgbClr val="CFE9FE"/>
        </a:solidFill>
      </p:bgPr>
    </p:bg>
    <p:spTree>
      <p:nvGrpSpPr>
        <p:cNvPr id="236" name="Shape 236"/>
        <p:cNvGrpSpPr/>
        <p:nvPr/>
      </p:nvGrpSpPr>
      <p:grpSpPr>
        <a:xfrm>
          <a:off x="0" y="0"/>
          <a:ext cx="0" cy="0"/>
          <a:chOff x="0" y="0"/>
          <a:chExt cx="0" cy="0"/>
        </a:xfrm>
      </p:grpSpPr>
      <p:sp>
        <p:nvSpPr>
          <p:cNvPr id="237" name="Google Shape;237;p27"/>
          <p:cNvSpPr/>
          <p:nvPr/>
        </p:nvSpPr>
        <p:spPr>
          <a:xfrm>
            <a:off x="7641721" y="2852566"/>
            <a:ext cx="3077400" cy="6288900"/>
          </a:xfrm>
          <a:prstGeom prst="roundRect">
            <a:avLst>
              <a:gd fmla="val 6092" name="adj"/>
            </a:avLst>
          </a:prstGeom>
          <a:solidFill>
            <a:srgbClr val="FFFFFF"/>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38" name="Google Shape;238;p27"/>
          <p:cNvSpPr/>
          <p:nvPr/>
        </p:nvSpPr>
        <p:spPr>
          <a:xfrm>
            <a:off x="4249485" y="2852566"/>
            <a:ext cx="3077400" cy="6288900"/>
          </a:xfrm>
          <a:prstGeom prst="roundRect">
            <a:avLst>
              <a:gd fmla="val 6092" name="adj"/>
            </a:avLst>
          </a:prstGeom>
          <a:solidFill>
            <a:srgbClr val="FFFFFF"/>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39" name="Google Shape;239;p27"/>
          <p:cNvSpPr/>
          <p:nvPr/>
        </p:nvSpPr>
        <p:spPr>
          <a:xfrm>
            <a:off x="11033956" y="2852566"/>
            <a:ext cx="3077400" cy="6288900"/>
          </a:xfrm>
          <a:prstGeom prst="roundRect">
            <a:avLst>
              <a:gd fmla="val 6092" name="adj"/>
            </a:avLst>
          </a:prstGeom>
          <a:solidFill>
            <a:srgbClr val="FFFFFF"/>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40" name="Google Shape;240;p27"/>
          <p:cNvSpPr/>
          <p:nvPr/>
        </p:nvSpPr>
        <p:spPr>
          <a:xfrm>
            <a:off x="857250" y="2852566"/>
            <a:ext cx="3077400" cy="6288900"/>
          </a:xfrm>
          <a:prstGeom prst="roundRect">
            <a:avLst>
              <a:gd fmla="val 6092" name="adj"/>
            </a:avLst>
          </a:prstGeom>
          <a:solidFill>
            <a:srgbClr val="FFFFFF"/>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41" name="Google Shape;241;p27"/>
          <p:cNvSpPr/>
          <p:nvPr/>
        </p:nvSpPr>
        <p:spPr>
          <a:xfrm>
            <a:off x="14426175" y="2852550"/>
            <a:ext cx="3077400" cy="6288900"/>
          </a:xfrm>
          <a:prstGeom prst="roundRect">
            <a:avLst>
              <a:gd fmla="val 6092" name="adj"/>
            </a:avLst>
          </a:prstGeom>
          <a:solidFill>
            <a:srgbClr val="FFFFFF"/>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42" name="Google Shape;242;p27"/>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43" name="Google Shape;243;p27"/>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0"/>
              </a:spcBef>
              <a:spcAft>
                <a:spcPts val="0"/>
              </a:spcAft>
              <a:buSzPts val="2400"/>
              <a:buNone/>
              <a:defRPr/>
            </a:lvl3pPr>
            <a:lvl4pPr lvl="3">
              <a:spcBef>
                <a:spcPts val="0"/>
              </a:spcBef>
              <a:spcAft>
                <a:spcPts val="0"/>
              </a:spcAft>
              <a:buSzPts val="2200"/>
              <a:buNone/>
              <a:defRPr/>
            </a:lvl4pPr>
            <a:lvl5pPr lvl="4">
              <a:spcBef>
                <a:spcPts val="0"/>
              </a:spcBef>
              <a:spcAft>
                <a:spcPts val="0"/>
              </a:spcAft>
              <a:buSzPts val="20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44" name="Google Shape;244;p27"/>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245" name="Google Shape;245;p27"/>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246" name="Google Shape;246;p27"/>
          <p:cNvSpPr txBox="1"/>
          <p:nvPr>
            <p:ph idx="3" type="body"/>
          </p:nvPr>
        </p:nvSpPr>
        <p:spPr>
          <a:xfrm>
            <a:off x="111000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47" name="Google Shape;247;p27"/>
          <p:cNvSpPr txBox="1"/>
          <p:nvPr>
            <p:ph idx="4" type="body"/>
          </p:nvPr>
        </p:nvSpPr>
        <p:spPr>
          <a:xfrm>
            <a:off x="4502238"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48" name="Google Shape;248;p27"/>
          <p:cNvSpPr txBox="1"/>
          <p:nvPr>
            <p:ph idx="5" type="body"/>
          </p:nvPr>
        </p:nvSpPr>
        <p:spPr>
          <a:xfrm>
            <a:off x="789445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49" name="Google Shape;249;p27"/>
          <p:cNvSpPr txBox="1"/>
          <p:nvPr>
            <p:ph idx="6" type="body"/>
          </p:nvPr>
        </p:nvSpPr>
        <p:spPr>
          <a:xfrm>
            <a:off x="1128670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50" name="Google Shape;250;p27"/>
          <p:cNvSpPr txBox="1"/>
          <p:nvPr>
            <p:ph idx="7" type="body"/>
          </p:nvPr>
        </p:nvSpPr>
        <p:spPr>
          <a:xfrm>
            <a:off x="1467895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ard - Five up - White">
  <p:cSld name="TITLE_1_1_1_1_1_1_1_1_1_1_1_1_1_1_1_1_1_1_1_1_1_1_1_1_2_1">
    <p:bg>
      <p:bgPr>
        <a:solidFill>
          <a:srgbClr val="FFFEFE"/>
        </a:solidFill>
      </p:bgPr>
    </p:bg>
    <p:spTree>
      <p:nvGrpSpPr>
        <p:cNvPr id="251" name="Shape 251"/>
        <p:cNvGrpSpPr/>
        <p:nvPr/>
      </p:nvGrpSpPr>
      <p:grpSpPr>
        <a:xfrm>
          <a:off x="0" y="0"/>
          <a:ext cx="0" cy="0"/>
          <a:chOff x="0" y="0"/>
          <a:chExt cx="0" cy="0"/>
        </a:xfrm>
      </p:grpSpPr>
      <p:sp>
        <p:nvSpPr>
          <p:cNvPr id="252" name="Google Shape;252;p28"/>
          <p:cNvSpPr/>
          <p:nvPr/>
        </p:nvSpPr>
        <p:spPr>
          <a:xfrm>
            <a:off x="7641721" y="2852566"/>
            <a:ext cx="3077400" cy="6288900"/>
          </a:xfrm>
          <a:prstGeom prst="roundRect">
            <a:avLst>
              <a:gd fmla="val 6092" name="adj"/>
            </a:avLst>
          </a:prstGeom>
          <a:solidFill>
            <a:srgbClr val="EAF5FE"/>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53" name="Google Shape;253;p28"/>
          <p:cNvSpPr/>
          <p:nvPr/>
        </p:nvSpPr>
        <p:spPr>
          <a:xfrm>
            <a:off x="4249485" y="2852566"/>
            <a:ext cx="3077400" cy="6288900"/>
          </a:xfrm>
          <a:prstGeom prst="roundRect">
            <a:avLst>
              <a:gd fmla="val 6092" name="adj"/>
            </a:avLst>
          </a:prstGeom>
          <a:solidFill>
            <a:srgbClr val="EAF5FE"/>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54" name="Google Shape;254;p28"/>
          <p:cNvSpPr/>
          <p:nvPr/>
        </p:nvSpPr>
        <p:spPr>
          <a:xfrm>
            <a:off x="11033956" y="2852566"/>
            <a:ext cx="3077400" cy="6288900"/>
          </a:xfrm>
          <a:prstGeom prst="roundRect">
            <a:avLst>
              <a:gd fmla="val 6092" name="adj"/>
            </a:avLst>
          </a:prstGeom>
          <a:solidFill>
            <a:srgbClr val="EAF5FE"/>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55" name="Google Shape;255;p28"/>
          <p:cNvSpPr/>
          <p:nvPr/>
        </p:nvSpPr>
        <p:spPr>
          <a:xfrm>
            <a:off x="857250" y="2852566"/>
            <a:ext cx="3077400" cy="6288900"/>
          </a:xfrm>
          <a:prstGeom prst="roundRect">
            <a:avLst>
              <a:gd fmla="val 6092" name="adj"/>
            </a:avLst>
          </a:prstGeom>
          <a:solidFill>
            <a:srgbClr val="EAF5FE"/>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56" name="Google Shape;256;p28"/>
          <p:cNvSpPr/>
          <p:nvPr/>
        </p:nvSpPr>
        <p:spPr>
          <a:xfrm>
            <a:off x="14426175" y="2852550"/>
            <a:ext cx="3077400" cy="6288900"/>
          </a:xfrm>
          <a:prstGeom prst="roundRect">
            <a:avLst>
              <a:gd fmla="val 6092" name="adj"/>
            </a:avLst>
          </a:prstGeom>
          <a:solidFill>
            <a:srgbClr val="EAF5FE"/>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57" name="Google Shape;257;p28"/>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58" name="Google Shape;258;p28"/>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0"/>
              </a:spcBef>
              <a:spcAft>
                <a:spcPts val="0"/>
              </a:spcAft>
              <a:buSzPts val="2400"/>
              <a:buNone/>
              <a:defRPr/>
            </a:lvl3pPr>
            <a:lvl4pPr lvl="3">
              <a:spcBef>
                <a:spcPts val="0"/>
              </a:spcBef>
              <a:spcAft>
                <a:spcPts val="0"/>
              </a:spcAft>
              <a:buSzPts val="2200"/>
              <a:buNone/>
              <a:defRPr/>
            </a:lvl4pPr>
            <a:lvl5pPr lvl="4">
              <a:spcBef>
                <a:spcPts val="0"/>
              </a:spcBef>
              <a:spcAft>
                <a:spcPts val="0"/>
              </a:spcAft>
              <a:buSzPts val="20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59" name="Google Shape;259;p28"/>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260" name="Google Shape;260;p28"/>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261" name="Google Shape;261;p28"/>
          <p:cNvSpPr txBox="1"/>
          <p:nvPr>
            <p:ph idx="3" type="body"/>
          </p:nvPr>
        </p:nvSpPr>
        <p:spPr>
          <a:xfrm>
            <a:off x="111000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62" name="Google Shape;262;p28"/>
          <p:cNvSpPr txBox="1"/>
          <p:nvPr>
            <p:ph idx="4" type="body"/>
          </p:nvPr>
        </p:nvSpPr>
        <p:spPr>
          <a:xfrm>
            <a:off x="4502238"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63" name="Google Shape;263;p28"/>
          <p:cNvSpPr txBox="1"/>
          <p:nvPr>
            <p:ph idx="5" type="body"/>
          </p:nvPr>
        </p:nvSpPr>
        <p:spPr>
          <a:xfrm>
            <a:off x="789445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64" name="Google Shape;264;p28"/>
          <p:cNvSpPr txBox="1"/>
          <p:nvPr>
            <p:ph idx="6" type="body"/>
          </p:nvPr>
        </p:nvSpPr>
        <p:spPr>
          <a:xfrm>
            <a:off x="1128670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65" name="Google Shape;265;p28"/>
          <p:cNvSpPr txBox="1"/>
          <p:nvPr>
            <p:ph idx="7" type="body"/>
          </p:nvPr>
        </p:nvSpPr>
        <p:spPr>
          <a:xfrm>
            <a:off x="1467895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ard – Five up_var2">
  <p:cSld name="Basic_4_1_3_1_1_1_1_1_1_1_1_1_1_1_1_1_1_1_3_2_1_1_1_2">
    <p:bg>
      <p:bgPr>
        <a:solidFill>
          <a:srgbClr val="CFE9FE"/>
        </a:solidFill>
      </p:bgPr>
    </p:bg>
    <p:spTree>
      <p:nvGrpSpPr>
        <p:cNvPr id="266" name="Shape 266"/>
        <p:cNvGrpSpPr/>
        <p:nvPr/>
      </p:nvGrpSpPr>
      <p:grpSpPr>
        <a:xfrm>
          <a:off x="0" y="0"/>
          <a:ext cx="0" cy="0"/>
          <a:chOff x="0" y="0"/>
          <a:chExt cx="0" cy="0"/>
        </a:xfrm>
      </p:grpSpPr>
      <p:sp>
        <p:nvSpPr>
          <p:cNvPr id="267" name="Google Shape;267;p29"/>
          <p:cNvSpPr txBox="1"/>
          <p:nvPr>
            <p:ph idx="1" type="subTitle"/>
          </p:nvPr>
        </p:nvSpPr>
        <p:spPr>
          <a:xfrm>
            <a:off x="850614" y="9669563"/>
            <a:ext cx="10879800" cy="3351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chemeClr val="accent2"/>
              </a:buClr>
              <a:buSzPts val="1500"/>
              <a:buNone/>
              <a:defRPr sz="1500"/>
            </a:lvl1pPr>
            <a:lvl2pPr lvl="1">
              <a:lnSpc>
                <a:spcPct val="90000"/>
              </a:lnSpc>
              <a:spcBef>
                <a:spcPts val="500"/>
              </a:spcBef>
              <a:spcAft>
                <a:spcPts val="0"/>
              </a:spcAft>
              <a:buSzPts val="1500"/>
              <a:buNone/>
              <a:defRPr sz="1500"/>
            </a:lvl2pPr>
            <a:lvl3pPr lvl="2">
              <a:lnSpc>
                <a:spcPct val="90000"/>
              </a:lnSpc>
              <a:spcBef>
                <a:spcPts val="500"/>
              </a:spcBef>
              <a:spcAft>
                <a:spcPts val="0"/>
              </a:spcAft>
              <a:buSzPts val="1500"/>
              <a:buNone/>
              <a:defRPr sz="1500"/>
            </a:lvl3pPr>
            <a:lvl4pPr lvl="3">
              <a:lnSpc>
                <a:spcPct val="90000"/>
              </a:lnSpc>
              <a:spcBef>
                <a:spcPts val="500"/>
              </a:spcBef>
              <a:spcAft>
                <a:spcPts val="0"/>
              </a:spcAft>
              <a:buSzPts val="1500"/>
              <a:buNone/>
              <a:defRPr sz="1500"/>
            </a:lvl4pPr>
            <a:lvl5pPr lvl="4">
              <a:lnSpc>
                <a:spcPct val="90000"/>
              </a:lnSpc>
              <a:spcBef>
                <a:spcPts val="500"/>
              </a:spcBef>
              <a:spcAft>
                <a:spcPts val="0"/>
              </a:spcAft>
              <a:buSzPts val="1500"/>
              <a:buNone/>
              <a:defRPr b="0" sz="1500"/>
            </a:lvl5pPr>
            <a:lvl6pPr lvl="5">
              <a:lnSpc>
                <a:spcPct val="90000"/>
              </a:lnSpc>
              <a:spcBef>
                <a:spcPts val="500"/>
              </a:spcBef>
              <a:spcAft>
                <a:spcPts val="0"/>
              </a:spcAft>
              <a:buSzPts val="1500"/>
              <a:buNone/>
              <a:defRPr sz="1500"/>
            </a:lvl6pPr>
            <a:lvl7pPr lvl="6">
              <a:lnSpc>
                <a:spcPct val="90000"/>
              </a:lnSpc>
              <a:spcBef>
                <a:spcPts val="500"/>
              </a:spcBef>
              <a:spcAft>
                <a:spcPts val="0"/>
              </a:spcAft>
              <a:buSzPts val="1500"/>
              <a:buNone/>
              <a:defRPr sz="1500"/>
            </a:lvl7pPr>
            <a:lvl8pPr lvl="7">
              <a:lnSpc>
                <a:spcPct val="90000"/>
              </a:lnSpc>
              <a:spcBef>
                <a:spcPts val="500"/>
              </a:spcBef>
              <a:spcAft>
                <a:spcPts val="0"/>
              </a:spcAft>
              <a:buSzPts val="1500"/>
              <a:buNone/>
              <a:defRPr sz="1500"/>
            </a:lvl8pPr>
            <a:lvl9pPr lvl="8">
              <a:lnSpc>
                <a:spcPct val="90000"/>
              </a:lnSpc>
              <a:spcBef>
                <a:spcPts val="500"/>
              </a:spcBef>
              <a:spcAft>
                <a:spcPts val="500"/>
              </a:spcAft>
              <a:buSzPts val="1500"/>
              <a:buNone/>
              <a:defRPr sz="1500"/>
            </a:lvl9pPr>
          </a:lstStyle>
          <a:p/>
        </p:txBody>
      </p:sp>
      <p:pic>
        <p:nvPicPr>
          <p:cNvPr id="268" name="Google Shape;268;p29" title="Salesforce logo"/>
          <p:cNvPicPr preferRelativeResize="0"/>
          <p:nvPr/>
        </p:nvPicPr>
        <p:blipFill rotWithShape="1">
          <a:blip r:embed="rId2">
            <a:alphaModFix/>
          </a:blip>
          <a:srcRect b="0" l="0" r="0" t="0"/>
          <a:stretch/>
        </p:blipFill>
        <p:spPr>
          <a:xfrm>
            <a:off x="16550169" y="848190"/>
            <a:ext cx="953601" cy="667642"/>
          </a:xfrm>
          <a:prstGeom prst="rect">
            <a:avLst/>
          </a:prstGeom>
          <a:noFill/>
          <a:ln>
            <a:noFill/>
          </a:ln>
        </p:spPr>
      </p:pic>
      <p:sp>
        <p:nvSpPr>
          <p:cNvPr id="269" name="Google Shape;269;p29"/>
          <p:cNvSpPr/>
          <p:nvPr/>
        </p:nvSpPr>
        <p:spPr>
          <a:xfrm>
            <a:off x="9345709" y="2024213"/>
            <a:ext cx="3845700" cy="4937100"/>
          </a:xfrm>
          <a:prstGeom prst="roundRect">
            <a:avLst>
              <a:gd fmla="val 5245"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70" name="Google Shape;270;p29"/>
          <p:cNvSpPr/>
          <p:nvPr/>
        </p:nvSpPr>
        <p:spPr>
          <a:xfrm>
            <a:off x="5106355" y="2024213"/>
            <a:ext cx="3845700" cy="4937100"/>
          </a:xfrm>
          <a:prstGeom prst="roundRect">
            <a:avLst>
              <a:gd fmla="val 5245"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71" name="Google Shape;271;p29"/>
          <p:cNvSpPr/>
          <p:nvPr/>
        </p:nvSpPr>
        <p:spPr>
          <a:xfrm>
            <a:off x="13585063" y="2024213"/>
            <a:ext cx="3845700" cy="4937100"/>
          </a:xfrm>
          <a:prstGeom prst="roundRect">
            <a:avLst>
              <a:gd fmla="val 5245"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72" name="Google Shape;272;p29"/>
          <p:cNvSpPr/>
          <p:nvPr/>
        </p:nvSpPr>
        <p:spPr>
          <a:xfrm>
            <a:off x="867001" y="2024213"/>
            <a:ext cx="3845700" cy="4937100"/>
          </a:xfrm>
          <a:prstGeom prst="roundRect">
            <a:avLst>
              <a:gd fmla="val 5245"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73" name="Google Shape;273;p29"/>
          <p:cNvSpPr/>
          <p:nvPr/>
        </p:nvSpPr>
        <p:spPr>
          <a:xfrm>
            <a:off x="867001" y="7326075"/>
            <a:ext cx="16528200" cy="2173200"/>
          </a:xfrm>
          <a:prstGeom prst="roundRect">
            <a:avLst>
              <a:gd fmla="val 9549"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74" name="Google Shape;274;p29"/>
          <p:cNvSpPr txBox="1"/>
          <p:nvPr>
            <p:ph type="title"/>
          </p:nvPr>
        </p:nvSpPr>
        <p:spPr>
          <a:xfrm>
            <a:off x="1138000" y="2267875"/>
            <a:ext cx="33123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30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75" name="Google Shape;275;p29"/>
          <p:cNvSpPr txBox="1"/>
          <p:nvPr>
            <p:ph idx="2" type="body"/>
          </p:nvPr>
        </p:nvSpPr>
        <p:spPr>
          <a:xfrm>
            <a:off x="1138000" y="2983175"/>
            <a:ext cx="3312300" cy="35586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76" name="Google Shape;276;p29"/>
          <p:cNvSpPr txBox="1"/>
          <p:nvPr>
            <p:ph idx="3" type="title"/>
          </p:nvPr>
        </p:nvSpPr>
        <p:spPr>
          <a:xfrm>
            <a:off x="5377374" y="2267875"/>
            <a:ext cx="33123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30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77" name="Google Shape;277;p29"/>
          <p:cNvSpPr txBox="1"/>
          <p:nvPr>
            <p:ph idx="4" type="body"/>
          </p:nvPr>
        </p:nvSpPr>
        <p:spPr>
          <a:xfrm>
            <a:off x="5368437" y="2983175"/>
            <a:ext cx="3312300" cy="35586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78" name="Google Shape;278;p29"/>
          <p:cNvSpPr txBox="1"/>
          <p:nvPr>
            <p:ph idx="5" type="title"/>
          </p:nvPr>
        </p:nvSpPr>
        <p:spPr>
          <a:xfrm>
            <a:off x="9616737" y="2267875"/>
            <a:ext cx="33123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30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79" name="Google Shape;279;p29"/>
          <p:cNvSpPr txBox="1"/>
          <p:nvPr>
            <p:ph idx="6" type="body"/>
          </p:nvPr>
        </p:nvSpPr>
        <p:spPr>
          <a:xfrm>
            <a:off x="9607799" y="2983175"/>
            <a:ext cx="3312300" cy="35586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80" name="Google Shape;280;p29"/>
          <p:cNvSpPr txBox="1"/>
          <p:nvPr>
            <p:ph idx="7" type="title"/>
          </p:nvPr>
        </p:nvSpPr>
        <p:spPr>
          <a:xfrm>
            <a:off x="13831638" y="2267875"/>
            <a:ext cx="33123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30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81" name="Google Shape;281;p29"/>
          <p:cNvSpPr txBox="1"/>
          <p:nvPr>
            <p:ph idx="8" type="body"/>
          </p:nvPr>
        </p:nvSpPr>
        <p:spPr>
          <a:xfrm>
            <a:off x="13822700" y="2983175"/>
            <a:ext cx="3312300" cy="35586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82" name="Google Shape;282;p29"/>
          <p:cNvSpPr txBox="1"/>
          <p:nvPr>
            <p:ph idx="9" type="title"/>
          </p:nvPr>
        </p:nvSpPr>
        <p:spPr>
          <a:xfrm>
            <a:off x="1138000" y="7640950"/>
            <a:ext cx="159543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30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83" name="Google Shape;283;p29"/>
          <p:cNvSpPr txBox="1"/>
          <p:nvPr>
            <p:ph idx="13" type="body"/>
          </p:nvPr>
        </p:nvSpPr>
        <p:spPr>
          <a:xfrm>
            <a:off x="1138000" y="8356250"/>
            <a:ext cx="15954300" cy="8052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84" name="Google Shape;284;p29"/>
          <p:cNvSpPr txBox="1"/>
          <p:nvPr>
            <p:ph idx="14"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rd – Six up without subtitle 1">
  <p:cSld name="Basic_4_1_3_1_1_1_1_1_1_1_1_1_1_1_1_1_1_1_3_2_1_1_1_1_1">
    <p:bg>
      <p:bgPr>
        <a:solidFill>
          <a:srgbClr val="CFE9FE"/>
        </a:solidFill>
      </p:bgPr>
    </p:bg>
    <p:spTree>
      <p:nvGrpSpPr>
        <p:cNvPr id="285" name="Shape 285"/>
        <p:cNvGrpSpPr/>
        <p:nvPr/>
      </p:nvGrpSpPr>
      <p:grpSpPr>
        <a:xfrm>
          <a:off x="0" y="0"/>
          <a:ext cx="0" cy="0"/>
          <a:chOff x="0" y="0"/>
          <a:chExt cx="0" cy="0"/>
        </a:xfrm>
      </p:grpSpPr>
      <p:sp>
        <p:nvSpPr>
          <p:cNvPr id="286" name="Google Shape;286;p30"/>
          <p:cNvSpPr txBox="1"/>
          <p:nvPr>
            <p:ph idx="1" type="subTitle"/>
          </p:nvPr>
        </p:nvSpPr>
        <p:spPr>
          <a:xfrm>
            <a:off x="850614" y="9669563"/>
            <a:ext cx="10879800" cy="3351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chemeClr val="accent2"/>
              </a:buClr>
              <a:buSzPts val="1500"/>
              <a:buNone/>
              <a:defRPr sz="1500"/>
            </a:lvl1pPr>
            <a:lvl2pPr lvl="1">
              <a:lnSpc>
                <a:spcPct val="90000"/>
              </a:lnSpc>
              <a:spcBef>
                <a:spcPts val="500"/>
              </a:spcBef>
              <a:spcAft>
                <a:spcPts val="0"/>
              </a:spcAft>
              <a:buSzPts val="1500"/>
              <a:buNone/>
              <a:defRPr sz="1500"/>
            </a:lvl2pPr>
            <a:lvl3pPr lvl="2">
              <a:lnSpc>
                <a:spcPct val="90000"/>
              </a:lnSpc>
              <a:spcBef>
                <a:spcPts val="500"/>
              </a:spcBef>
              <a:spcAft>
                <a:spcPts val="0"/>
              </a:spcAft>
              <a:buSzPts val="1500"/>
              <a:buNone/>
              <a:defRPr sz="1500"/>
            </a:lvl3pPr>
            <a:lvl4pPr lvl="3">
              <a:lnSpc>
                <a:spcPct val="90000"/>
              </a:lnSpc>
              <a:spcBef>
                <a:spcPts val="500"/>
              </a:spcBef>
              <a:spcAft>
                <a:spcPts val="0"/>
              </a:spcAft>
              <a:buSzPts val="1500"/>
              <a:buNone/>
              <a:defRPr sz="1500"/>
            </a:lvl4pPr>
            <a:lvl5pPr lvl="4">
              <a:lnSpc>
                <a:spcPct val="90000"/>
              </a:lnSpc>
              <a:spcBef>
                <a:spcPts val="500"/>
              </a:spcBef>
              <a:spcAft>
                <a:spcPts val="0"/>
              </a:spcAft>
              <a:buSzPts val="1500"/>
              <a:buNone/>
              <a:defRPr b="0" sz="1500"/>
            </a:lvl5pPr>
            <a:lvl6pPr lvl="5">
              <a:lnSpc>
                <a:spcPct val="90000"/>
              </a:lnSpc>
              <a:spcBef>
                <a:spcPts val="500"/>
              </a:spcBef>
              <a:spcAft>
                <a:spcPts val="0"/>
              </a:spcAft>
              <a:buSzPts val="1500"/>
              <a:buNone/>
              <a:defRPr sz="1500"/>
            </a:lvl6pPr>
            <a:lvl7pPr lvl="6">
              <a:lnSpc>
                <a:spcPct val="90000"/>
              </a:lnSpc>
              <a:spcBef>
                <a:spcPts val="500"/>
              </a:spcBef>
              <a:spcAft>
                <a:spcPts val="0"/>
              </a:spcAft>
              <a:buSzPts val="1500"/>
              <a:buNone/>
              <a:defRPr sz="1500"/>
            </a:lvl7pPr>
            <a:lvl8pPr lvl="7">
              <a:lnSpc>
                <a:spcPct val="90000"/>
              </a:lnSpc>
              <a:spcBef>
                <a:spcPts val="500"/>
              </a:spcBef>
              <a:spcAft>
                <a:spcPts val="0"/>
              </a:spcAft>
              <a:buSzPts val="1500"/>
              <a:buNone/>
              <a:defRPr sz="1500"/>
            </a:lvl8pPr>
            <a:lvl9pPr lvl="8">
              <a:lnSpc>
                <a:spcPct val="90000"/>
              </a:lnSpc>
              <a:spcBef>
                <a:spcPts val="500"/>
              </a:spcBef>
              <a:spcAft>
                <a:spcPts val="500"/>
              </a:spcAft>
              <a:buSzPts val="1500"/>
              <a:buNone/>
              <a:defRPr sz="1500"/>
            </a:lvl9pPr>
          </a:lstStyle>
          <a:p/>
        </p:txBody>
      </p:sp>
      <p:pic>
        <p:nvPicPr>
          <p:cNvPr id="287" name="Google Shape;287;p30" title="Salesforce logo"/>
          <p:cNvPicPr preferRelativeResize="0"/>
          <p:nvPr/>
        </p:nvPicPr>
        <p:blipFill rotWithShape="1">
          <a:blip r:embed="rId2">
            <a:alphaModFix/>
          </a:blip>
          <a:srcRect b="0" l="0" r="0" t="0"/>
          <a:stretch/>
        </p:blipFill>
        <p:spPr>
          <a:xfrm>
            <a:off x="16550169" y="848190"/>
            <a:ext cx="953601" cy="667642"/>
          </a:xfrm>
          <a:prstGeom prst="rect">
            <a:avLst/>
          </a:prstGeom>
          <a:noFill/>
          <a:ln>
            <a:noFill/>
          </a:ln>
        </p:spPr>
      </p:pic>
      <p:sp>
        <p:nvSpPr>
          <p:cNvPr id="288" name="Google Shape;288;p30"/>
          <p:cNvSpPr/>
          <p:nvPr/>
        </p:nvSpPr>
        <p:spPr>
          <a:xfrm>
            <a:off x="12227453" y="5820236"/>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89" name="Google Shape;289;p30"/>
          <p:cNvSpPr/>
          <p:nvPr/>
        </p:nvSpPr>
        <p:spPr>
          <a:xfrm>
            <a:off x="881386" y="5820236"/>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90" name="Google Shape;290;p30"/>
          <p:cNvSpPr/>
          <p:nvPr/>
        </p:nvSpPr>
        <p:spPr>
          <a:xfrm>
            <a:off x="6554419" y="5820236"/>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91" name="Google Shape;291;p30"/>
          <p:cNvSpPr/>
          <p:nvPr/>
        </p:nvSpPr>
        <p:spPr>
          <a:xfrm>
            <a:off x="12210405" y="2006213"/>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92" name="Google Shape;292;p30"/>
          <p:cNvSpPr/>
          <p:nvPr/>
        </p:nvSpPr>
        <p:spPr>
          <a:xfrm>
            <a:off x="864338" y="2006213"/>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93" name="Google Shape;293;p30"/>
          <p:cNvSpPr/>
          <p:nvPr/>
        </p:nvSpPr>
        <p:spPr>
          <a:xfrm>
            <a:off x="6537371" y="2006213"/>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94" name="Google Shape;294;p30"/>
          <p:cNvSpPr txBox="1"/>
          <p:nvPr>
            <p:ph type="title"/>
          </p:nvPr>
        </p:nvSpPr>
        <p:spPr>
          <a:xfrm>
            <a:off x="1290400" y="2267875"/>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95" name="Google Shape;295;p30"/>
          <p:cNvSpPr txBox="1"/>
          <p:nvPr>
            <p:ph idx="2" type="body"/>
          </p:nvPr>
        </p:nvSpPr>
        <p:spPr>
          <a:xfrm>
            <a:off x="1290400" y="2983175"/>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96" name="Google Shape;296;p30"/>
          <p:cNvSpPr txBox="1"/>
          <p:nvPr>
            <p:ph idx="3" type="title"/>
          </p:nvPr>
        </p:nvSpPr>
        <p:spPr>
          <a:xfrm>
            <a:off x="6926491" y="2267875"/>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97" name="Google Shape;297;p30"/>
          <p:cNvSpPr txBox="1"/>
          <p:nvPr>
            <p:ph idx="4" type="body"/>
          </p:nvPr>
        </p:nvSpPr>
        <p:spPr>
          <a:xfrm>
            <a:off x="6926491" y="2983175"/>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98" name="Google Shape;298;p30"/>
          <p:cNvSpPr txBox="1"/>
          <p:nvPr>
            <p:ph idx="5" type="title"/>
          </p:nvPr>
        </p:nvSpPr>
        <p:spPr>
          <a:xfrm>
            <a:off x="12589923" y="2267875"/>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99" name="Google Shape;299;p30"/>
          <p:cNvSpPr txBox="1"/>
          <p:nvPr>
            <p:ph idx="6" type="body"/>
          </p:nvPr>
        </p:nvSpPr>
        <p:spPr>
          <a:xfrm>
            <a:off x="12589923" y="2983175"/>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300" name="Google Shape;300;p30"/>
          <p:cNvSpPr txBox="1"/>
          <p:nvPr>
            <p:ph idx="7" type="title"/>
          </p:nvPr>
        </p:nvSpPr>
        <p:spPr>
          <a:xfrm>
            <a:off x="1290400" y="6082609"/>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01" name="Google Shape;301;p30"/>
          <p:cNvSpPr txBox="1"/>
          <p:nvPr>
            <p:ph idx="8" type="body"/>
          </p:nvPr>
        </p:nvSpPr>
        <p:spPr>
          <a:xfrm>
            <a:off x="1290400" y="6797909"/>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302" name="Google Shape;302;p30"/>
          <p:cNvSpPr txBox="1"/>
          <p:nvPr>
            <p:ph idx="9" type="title"/>
          </p:nvPr>
        </p:nvSpPr>
        <p:spPr>
          <a:xfrm>
            <a:off x="6926491" y="6082609"/>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03" name="Google Shape;303;p30"/>
          <p:cNvSpPr txBox="1"/>
          <p:nvPr>
            <p:ph idx="13" type="body"/>
          </p:nvPr>
        </p:nvSpPr>
        <p:spPr>
          <a:xfrm>
            <a:off x="6926491" y="6797909"/>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304" name="Google Shape;304;p30"/>
          <p:cNvSpPr txBox="1"/>
          <p:nvPr>
            <p:ph idx="14" type="title"/>
          </p:nvPr>
        </p:nvSpPr>
        <p:spPr>
          <a:xfrm>
            <a:off x="12589923" y="6082609"/>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05" name="Google Shape;305;p30"/>
          <p:cNvSpPr txBox="1"/>
          <p:nvPr>
            <p:ph idx="15" type="body"/>
          </p:nvPr>
        </p:nvSpPr>
        <p:spPr>
          <a:xfrm>
            <a:off x="12589923" y="6797909"/>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306" name="Google Shape;306;p30"/>
          <p:cNvSpPr txBox="1"/>
          <p:nvPr>
            <p:ph idx="16"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Blue 3">
  <p:cSld name="TITLE_1_1_1_1">
    <p:bg>
      <p:bgPr>
        <a:solidFill>
          <a:schemeClr val="lt1"/>
        </a:solidFill>
      </p:bgPr>
    </p:bg>
    <p:spTree>
      <p:nvGrpSpPr>
        <p:cNvPr id="37" name="Shape 37"/>
        <p:cNvGrpSpPr/>
        <p:nvPr/>
      </p:nvGrpSpPr>
      <p:grpSpPr>
        <a:xfrm>
          <a:off x="0" y="0"/>
          <a:ext cx="0" cy="0"/>
          <a:chOff x="0" y="0"/>
          <a:chExt cx="0" cy="0"/>
        </a:xfrm>
      </p:grpSpPr>
      <p:pic>
        <p:nvPicPr>
          <p:cNvPr id="38" name="Google Shape;38;p4"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39" name="Google Shape;39;p4"/>
          <p:cNvSpPr txBox="1"/>
          <p:nvPr>
            <p:ph type="title"/>
          </p:nvPr>
        </p:nvSpPr>
        <p:spPr>
          <a:xfrm>
            <a:off x="857250" y="857250"/>
            <a:ext cx="10382400" cy="5362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9000"/>
              <a:buNone/>
              <a:defRPr sz="90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p:txBody>
      </p:sp>
      <p:sp>
        <p:nvSpPr>
          <p:cNvPr id="40" name="Google Shape;40;p4"/>
          <p:cNvSpPr txBox="1"/>
          <p:nvPr>
            <p:ph idx="1" type="subTitle"/>
          </p:nvPr>
        </p:nvSpPr>
        <p:spPr>
          <a:xfrm>
            <a:off x="857250" y="6460808"/>
            <a:ext cx="9701100" cy="1238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sp>
        <p:nvSpPr>
          <p:cNvPr id="41" name="Google Shape;41;p4"/>
          <p:cNvSpPr txBox="1"/>
          <p:nvPr>
            <p:ph idx="2" type="subTitle"/>
          </p:nvPr>
        </p:nvSpPr>
        <p:spPr>
          <a:xfrm>
            <a:off x="857250" y="8041005"/>
            <a:ext cx="9701100" cy="11613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pic>
        <p:nvPicPr>
          <p:cNvPr descr="Yellow_single_sparkle.png" id="42" name="Google Shape;42;p4"/>
          <p:cNvPicPr preferRelativeResize="0"/>
          <p:nvPr/>
        </p:nvPicPr>
        <p:blipFill rotWithShape="1">
          <a:blip r:embed="rId3">
            <a:alphaModFix/>
          </a:blip>
          <a:srcRect b="0" l="0" r="0" t="0"/>
          <a:stretch/>
        </p:blipFill>
        <p:spPr>
          <a:xfrm>
            <a:off x="16803188" y="3061574"/>
            <a:ext cx="520501" cy="527160"/>
          </a:xfrm>
          <a:prstGeom prst="rect">
            <a:avLst/>
          </a:prstGeom>
          <a:noFill/>
          <a:ln>
            <a:noFill/>
          </a:ln>
        </p:spPr>
      </p:pic>
      <p:pic>
        <p:nvPicPr>
          <p:cNvPr descr="Yellow_single_sparkle.png" id="43" name="Google Shape;43;p4"/>
          <p:cNvPicPr preferRelativeResize="0"/>
          <p:nvPr/>
        </p:nvPicPr>
        <p:blipFill rotWithShape="1">
          <a:blip r:embed="rId3">
            <a:alphaModFix/>
          </a:blip>
          <a:srcRect b="0" l="0" r="0" t="0"/>
          <a:stretch/>
        </p:blipFill>
        <p:spPr>
          <a:xfrm>
            <a:off x="16552686" y="2519441"/>
            <a:ext cx="165422" cy="167540"/>
          </a:xfrm>
          <a:prstGeom prst="rect">
            <a:avLst/>
          </a:prstGeom>
          <a:noFill/>
          <a:ln>
            <a:noFill/>
          </a:ln>
        </p:spPr>
      </p:pic>
      <p:pic>
        <p:nvPicPr>
          <p:cNvPr descr="Yellow_single_sparkle.png" id="44" name="Google Shape;44;p4"/>
          <p:cNvPicPr preferRelativeResize="0"/>
          <p:nvPr/>
        </p:nvPicPr>
        <p:blipFill rotWithShape="1">
          <a:blip r:embed="rId3">
            <a:alphaModFix/>
          </a:blip>
          <a:srcRect b="0" l="0" r="0" t="0"/>
          <a:stretch/>
        </p:blipFill>
        <p:spPr>
          <a:xfrm>
            <a:off x="16120706" y="3550202"/>
            <a:ext cx="334877" cy="339162"/>
          </a:xfrm>
          <a:prstGeom prst="rect">
            <a:avLst/>
          </a:prstGeom>
          <a:noFill/>
          <a:ln>
            <a:noFill/>
          </a:ln>
        </p:spPr>
      </p:pic>
      <p:pic>
        <p:nvPicPr>
          <p:cNvPr descr="Yellow_single_sparkle.png" id="45" name="Google Shape;45;p4"/>
          <p:cNvPicPr preferRelativeResize="0"/>
          <p:nvPr/>
        </p:nvPicPr>
        <p:blipFill rotWithShape="1">
          <a:blip r:embed="rId3">
            <a:alphaModFix/>
          </a:blip>
          <a:srcRect b="0" l="0" r="0" t="0"/>
          <a:stretch/>
        </p:blipFill>
        <p:spPr>
          <a:xfrm>
            <a:off x="12652252" y="7070325"/>
            <a:ext cx="276298" cy="279833"/>
          </a:xfrm>
          <a:prstGeom prst="rect">
            <a:avLst/>
          </a:prstGeom>
          <a:noFill/>
          <a:ln>
            <a:noFill/>
          </a:ln>
        </p:spPr>
      </p:pic>
      <p:pic>
        <p:nvPicPr>
          <p:cNvPr descr="Yellow_single_sparkle.png" id="46" name="Google Shape;46;p4"/>
          <p:cNvPicPr preferRelativeResize="0"/>
          <p:nvPr/>
        </p:nvPicPr>
        <p:blipFill rotWithShape="1">
          <a:blip r:embed="rId3">
            <a:alphaModFix/>
          </a:blip>
          <a:srcRect b="0" l="0" r="0" t="0"/>
          <a:stretch/>
        </p:blipFill>
        <p:spPr>
          <a:xfrm>
            <a:off x="12276456" y="6848057"/>
            <a:ext cx="165423" cy="167540"/>
          </a:xfrm>
          <a:prstGeom prst="rect">
            <a:avLst/>
          </a:prstGeom>
          <a:noFill/>
          <a:ln>
            <a:noFill/>
          </a:ln>
        </p:spPr>
      </p:pic>
      <p:pic>
        <p:nvPicPr>
          <p:cNvPr descr="pasted-movie.png" id="47" name="Google Shape;47;p4"/>
          <p:cNvPicPr preferRelativeResize="0"/>
          <p:nvPr/>
        </p:nvPicPr>
        <p:blipFill rotWithShape="1">
          <a:blip r:embed="rId4">
            <a:alphaModFix/>
          </a:blip>
          <a:srcRect b="0" l="0" r="0" t="0"/>
          <a:stretch/>
        </p:blipFill>
        <p:spPr>
          <a:xfrm>
            <a:off x="11739265" y="4619864"/>
            <a:ext cx="2875881" cy="2013548"/>
          </a:xfrm>
          <a:prstGeom prst="rect">
            <a:avLst/>
          </a:prstGeom>
          <a:noFill/>
          <a:ln>
            <a:noFill/>
          </a:ln>
        </p:spPr>
      </p:pic>
      <p:pic>
        <p:nvPicPr>
          <p:cNvPr id="48" name="Google Shape;48;p4" title="shadow-1.png"/>
          <p:cNvPicPr preferRelativeResize="0"/>
          <p:nvPr/>
        </p:nvPicPr>
        <p:blipFill>
          <a:blip r:embed="rId5">
            <a:alphaModFix/>
          </a:blip>
          <a:stretch>
            <a:fillRect/>
          </a:stretch>
        </p:blipFill>
        <p:spPr>
          <a:xfrm>
            <a:off x="14261266" y="8456155"/>
            <a:ext cx="4378650" cy="493975"/>
          </a:xfrm>
          <a:prstGeom prst="rect">
            <a:avLst/>
          </a:prstGeom>
          <a:noFill/>
          <a:ln>
            <a:noFill/>
          </a:ln>
        </p:spPr>
      </p:pic>
      <p:pic>
        <p:nvPicPr>
          <p:cNvPr id="49" name="Google Shape;49;p4" title="Agent_astro.png"/>
          <p:cNvPicPr preferRelativeResize="0"/>
          <p:nvPr/>
        </p:nvPicPr>
        <p:blipFill>
          <a:blip r:embed="rId6">
            <a:alphaModFix/>
          </a:blip>
          <a:stretch>
            <a:fillRect/>
          </a:stretch>
        </p:blipFill>
        <p:spPr>
          <a:xfrm>
            <a:off x="14024742" y="4038825"/>
            <a:ext cx="3352651" cy="46999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mall Cards 1">
  <p:cSld name="TITLE_1_1_1_1_1_1_2_2_1">
    <p:bg>
      <p:bgPr>
        <a:solidFill>
          <a:srgbClr val="CFE9FE"/>
        </a:solidFill>
      </p:bgPr>
    </p:bg>
    <p:spTree>
      <p:nvGrpSpPr>
        <p:cNvPr id="307" name="Shape 307"/>
        <p:cNvGrpSpPr/>
        <p:nvPr/>
      </p:nvGrpSpPr>
      <p:grpSpPr>
        <a:xfrm>
          <a:off x="0" y="0"/>
          <a:ext cx="0" cy="0"/>
          <a:chOff x="0" y="0"/>
          <a:chExt cx="0" cy="0"/>
        </a:xfrm>
      </p:grpSpPr>
      <p:sp>
        <p:nvSpPr>
          <p:cNvPr id="308" name="Google Shape;308;p31"/>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lnSpc>
                <a:spcPct val="90000"/>
              </a:lnSpc>
              <a:spcBef>
                <a:spcPts val="0"/>
              </a:spcBef>
              <a:spcAft>
                <a:spcPts val="0"/>
              </a:spcAft>
              <a:buSzPts val="5600"/>
              <a:buNone/>
              <a:defRPr/>
            </a:lvl2pPr>
            <a:lvl3pPr lvl="2">
              <a:lnSpc>
                <a:spcPct val="90000"/>
              </a:lnSpc>
              <a:spcBef>
                <a:spcPts val="0"/>
              </a:spcBef>
              <a:spcAft>
                <a:spcPts val="0"/>
              </a:spcAft>
              <a:buSzPts val="5600"/>
              <a:buNone/>
              <a:defRPr/>
            </a:lvl3pPr>
            <a:lvl4pPr lvl="3">
              <a:lnSpc>
                <a:spcPct val="90000"/>
              </a:lnSpc>
              <a:spcBef>
                <a:spcPts val="0"/>
              </a:spcBef>
              <a:spcAft>
                <a:spcPts val="0"/>
              </a:spcAft>
              <a:buSzPts val="5600"/>
              <a:buNone/>
              <a:defRPr/>
            </a:lvl4pPr>
            <a:lvl5pPr lvl="4">
              <a:lnSpc>
                <a:spcPct val="90000"/>
              </a:lnSpc>
              <a:spcBef>
                <a:spcPts val="0"/>
              </a:spcBef>
              <a:spcAft>
                <a:spcPts val="0"/>
              </a:spcAft>
              <a:buSzPts val="5600"/>
              <a:buNone/>
              <a:defRPr/>
            </a:lvl5pPr>
            <a:lvl6pPr lvl="5">
              <a:lnSpc>
                <a:spcPct val="90000"/>
              </a:lnSpc>
              <a:spcBef>
                <a:spcPts val="0"/>
              </a:spcBef>
              <a:spcAft>
                <a:spcPts val="0"/>
              </a:spcAft>
              <a:buSzPts val="5600"/>
              <a:buNone/>
              <a:defRPr/>
            </a:lvl6pPr>
            <a:lvl7pPr lvl="6">
              <a:lnSpc>
                <a:spcPct val="90000"/>
              </a:lnSpc>
              <a:spcBef>
                <a:spcPts val="0"/>
              </a:spcBef>
              <a:spcAft>
                <a:spcPts val="0"/>
              </a:spcAft>
              <a:buSzPts val="5600"/>
              <a:buNone/>
              <a:defRPr/>
            </a:lvl7pPr>
            <a:lvl8pPr lvl="7">
              <a:lnSpc>
                <a:spcPct val="90000"/>
              </a:lnSpc>
              <a:spcBef>
                <a:spcPts val="0"/>
              </a:spcBef>
              <a:spcAft>
                <a:spcPts val="0"/>
              </a:spcAft>
              <a:buSzPts val="5600"/>
              <a:buNone/>
              <a:defRPr/>
            </a:lvl8pPr>
            <a:lvl9pPr lvl="8">
              <a:lnSpc>
                <a:spcPct val="90000"/>
              </a:lnSpc>
              <a:spcBef>
                <a:spcPts val="0"/>
              </a:spcBef>
              <a:spcAft>
                <a:spcPts val="0"/>
              </a:spcAft>
              <a:buSzPts val="5600"/>
              <a:buNone/>
              <a:defRPr/>
            </a:lvl9pPr>
          </a:lstStyle>
          <a:p/>
        </p:txBody>
      </p:sp>
      <p:pic>
        <p:nvPicPr>
          <p:cNvPr id="309" name="Google Shape;309;p31"/>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310" name="Google Shape;310;p31"/>
          <p:cNvSpPr/>
          <p:nvPr/>
        </p:nvSpPr>
        <p:spPr>
          <a:xfrm>
            <a:off x="9354675" y="2438224"/>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xml:space="preserve"> </a:t>
            </a:r>
            <a:endParaRPr sz="2000"/>
          </a:p>
        </p:txBody>
      </p:sp>
      <p:sp>
        <p:nvSpPr>
          <p:cNvPr id="311" name="Google Shape;311;p31"/>
          <p:cNvSpPr/>
          <p:nvPr/>
        </p:nvSpPr>
        <p:spPr>
          <a:xfrm>
            <a:off x="9354675" y="7286459"/>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xml:space="preserve"> </a:t>
            </a:r>
            <a:endParaRPr sz="2000"/>
          </a:p>
        </p:txBody>
      </p:sp>
      <p:sp>
        <p:nvSpPr>
          <p:cNvPr id="312" name="Google Shape;312;p31"/>
          <p:cNvSpPr/>
          <p:nvPr/>
        </p:nvSpPr>
        <p:spPr>
          <a:xfrm>
            <a:off x="9354675" y="4862342"/>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xml:space="preserve"> </a:t>
            </a:r>
            <a:endParaRPr sz="2000"/>
          </a:p>
        </p:txBody>
      </p:sp>
      <p:sp>
        <p:nvSpPr>
          <p:cNvPr id="313" name="Google Shape;313;p31"/>
          <p:cNvSpPr/>
          <p:nvPr/>
        </p:nvSpPr>
        <p:spPr>
          <a:xfrm>
            <a:off x="857250" y="2438224"/>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xml:space="preserve"> </a:t>
            </a:r>
            <a:endParaRPr sz="2000"/>
          </a:p>
        </p:txBody>
      </p:sp>
      <p:sp>
        <p:nvSpPr>
          <p:cNvPr id="314" name="Google Shape;314;p31"/>
          <p:cNvSpPr/>
          <p:nvPr/>
        </p:nvSpPr>
        <p:spPr>
          <a:xfrm>
            <a:off x="857250" y="7286459"/>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xml:space="preserve"> </a:t>
            </a:r>
            <a:endParaRPr sz="2000"/>
          </a:p>
        </p:txBody>
      </p:sp>
      <p:sp>
        <p:nvSpPr>
          <p:cNvPr id="315" name="Google Shape;315;p31"/>
          <p:cNvSpPr/>
          <p:nvPr/>
        </p:nvSpPr>
        <p:spPr>
          <a:xfrm>
            <a:off x="857250" y="4862342"/>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xml:space="preserve"> </a:t>
            </a:r>
            <a:endParaRPr sz="2000"/>
          </a:p>
        </p:txBody>
      </p:sp>
      <p:sp>
        <p:nvSpPr>
          <p:cNvPr id="316" name="Google Shape;316;p31"/>
          <p:cNvSpPr txBox="1"/>
          <p:nvPr>
            <p:ph idx="1"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
        <p:nvSpPr>
          <p:cNvPr id="317" name="Google Shape;317;p31"/>
          <p:cNvSpPr txBox="1"/>
          <p:nvPr>
            <p:ph idx="2" type="subTitle"/>
          </p:nvPr>
        </p:nvSpPr>
        <p:spPr>
          <a:xfrm>
            <a:off x="857250" y="1704975"/>
            <a:ext cx="151449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lnSpc>
                <a:spcPct val="90000"/>
              </a:lnSpc>
              <a:spcBef>
                <a:spcPts val="0"/>
              </a:spcBef>
              <a:spcAft>
                <a:spcPts val="0"/>
              </a:spcAft>
              <a:buSzPts val="2600"/>
              <a:buNone/>
              <a:defRPr/>
            </a:lvl2pPr>
            <a:lvl3pPr lvl="2">
              <a:lnSpc>
                <a:spcPct val="90000"/>
              </a:lnSpc>
              <a:spcBef>
                <a:spcPts val="1800"/>
              </a:spcBef>
              <a:spcAft>
                <a:spcPts val="0"/>
              </a:spcAft>
              <a:buSzPts val="2400"/>
              <a:buNone/>
              <a:defRPr/>
            </a:lvl3pPr>
            <a:lvl4pPr lvl="3">
              <a:lnSpc>
                <a:spcPct val="90000"/>
              </a:lnSpc>
              <a:spcBef>
                <a:spcPts val="1800"/>
              </a:spcBef>
              <a:spcAft>
                <a:spcPts val="0"/>
              </a:spcAft>
              <a:buSzPts val="2200"/>
              <a:buNone/>
              <a:defRPr/>
            </a:lvl4pPr>
            <a:lvl5pPr lvl="4">
              <a:lnSpc>
                <a:spcPct val="90000"/>
              </a:lnSpc>
              <a:spcBef>
                <a:spcPts val="1800"/>
              </a:spcBef>
              <a:spcAft>
                <a:spcPts val="0"/>
              </a:spcAft>
              <a:buSzPts val="2000"/>
              <a:buNone/>
              <a:defRPr/>
            </a:lvl5pPr>
            <a:lvl6pPr lvl="5">
              <a:lnSpc>
                <a:spcPct val="90000"/>
              </a:lnSpc>
              <a:spcBef>
                <a:spcPts val="1800"/>
              </a:spcBef>
              <a:spcAft>
                <a:spcPts val="0"/>
              </a:spcAft>
              <a:buSzPts val="1800"/>
              <a:buNone/>
              <a:defRPr/>
            </a:lvl6pPr>
            <a:lvl7pPr lvl="6">
              <a:lnSpc>
                <a:spcPct val="90000"/>
              </a:lnSpc>
              <a:spcBef>
                <a:spcPts val="1800"/>
              </a:spcBef>
              <a:spcAft>
                <a:spcPts val="0"/>
              </a:spcAft>
              <a:buSzPts val="1800"/>
              <a:buNone/>
              <a:defRPr/>
            </a:lvl7pPr>
            <a:lvl8pPr lvl="7">
              <a:lnSpc>
                <a:spcPct val="90000"/>
              </a:lnSpc>
              <a:spcBef>
                <a:spcPts val="1800"/>
              </a:spcBef>
              <a:spcAft>
                <a:spcPts val="0"/>
              </a:spcAft>
              <a:buSzPts val="1800"/>
              <a:buNone/>
              <a:defRPr/>
            </a:lvl8pPr>
            <a:lvl9pPr lvl="8">
              <a:lnSpc>
                <a:spcPct val="90000"/>
              </a:lnSpc>
              <a:spcBef>
                <a:spcPts val="1800"/>
              </a:spcBef>
              <a:spcAft>
                <a:spcPts val="1800"/>
              </a:spcAft>
              <a:buSzPts val="1800"/>
              <a:buNone/>
              <a:defRPr/>
            </a:lvl9pPr>
          </a:lstStyle>
          <a:p/>
        </p:txBody>
      </p:sp>
      <p:sp>
        <p:nvSpPr>
          <p:cNvPr id="318" name="Google Shape;318;p31"/>
          <p:cNvSpPr txBox="1"/>
          <p:nvPr>
            <p:ph idx="3" type="body"/>
          </p:nvPr>
        </p:nvSpPr>
        <p:spPr>
          <a:xfrm>
            <a:off x="1110000" y="2672525"/>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319" name="Google Shape;319;p31"/>
          <p:cNvSpPr txBox="1"/>
          <p:nvPr>
            <p:ph idx="4" type="body"/>
          </p:nvPr>
        </p:nvSpPr>
        <p:spPr>
          <a:xfrm>
            <a:off x="9642675" y="2672525"/>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320" name="Google Shape;320;p31"/>
          <p:cNvSpPr txBox="1"/>
          <p:nvPr>
            <p:ph idx="5" type="body"/>
          </p:nvPr>
        </p:nvSpPr>
        <p:spPr>
          <a:xfrm>
            <a:off x="1110000" y="5108938"/>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321" name="Google Shape;321;p31"/>
          <p:cNvSpPr txBox="1"/>
          <p:nvPr>
            <p:ph idx="6" type="body"/>
          </p:nvPr>
        </p:nvSpPr>
        <p:spPr>
          <a:xfrm>
            <a:off x="9642675" y="5108938"/>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322" name="Google Shape;322;p31"/>
          <p:cNvSpPr txBox="1"/>
          <p:nvPr>
            <p:ph idx="7" type="body"/>
          </p:nvPr>
        </p:nvSpPr>
        <p:spPr>
          <a:xfrm>
            <a:off x="1110000" y="7545363"/>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323" name="Google Shape;323;p31"/>
          <p:cNvSpPr txBox="1"/>
          <p:nvPr>
            <p:ph idx="8" type="body"/>
          </p:nvPr>
        </p:nvSpPr>
        <p:spPr>
          <a:xfrm>
            <a:off x="9642675" y="7545363"/>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Next Steps - Blue">
  <p:cSld name="TITLE_1_1_1_1_1_1_4">
    <p:bg>
      <p:bgPr>
        <a:solidFill>
          <a:srgbClr val="CFE9FE"/>
        </a:solidFill>
      </p:bgPr>
    </p:bg>
    <p:spTree>
      <p:nvGrpSpPr>
        <p:cNvPr id="324" name="Shape 324"/>
        <p:cNvGrpSpPr/>
        <p:nvPr/>
      </p:nvGrpSpPr>
      <p:grpSpPr>
        <a:xfrm>
          <a:off x="0" y="0"/>
          <a:ext cx="0" cy="0"/>
          <a:chOff x="0" y="0"/>
          <a:chExt cx="0" cy="0"/>
        </a:xfrm>
      </p:grpSpPr>
      <p:sp>
        <p:nvSpPr>
          <p:cNvPr id="325" name="Google Shape;325;p32"/>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pic>
        <p:nvPicPr>
          <p:cNvPr id="326" name="Google Shape;326;p32"/>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327" name="Google Shape;327;p32"/>
          <p:cNvSpPr/>
          <p:nvPr/>
        </p:nvSpPr>
        <p:spPr>
          <a:xfrm>
            <a:off x="857250" y="2105363"/>
            <a:ext cx="16375800" cy="1545300"/>
          </a:xfrm>
          <a:prstGeom prst="roundRect">
            <a:avLst>
              <a:gd fmla="val 50000" name="adj"/>
            </a:avLst>
          </a:prstGeom>
          <a:solidFill>
            <a:srgbClr val="EAF5FE"/>
          </a:solidFill>
          <a:ln>
            <a:noFill/>
          </a:ln>
        </p:spPr>
        <p:txBody>
          <a:bodyPr anchorCtr="0" anchor="ctr" bIns="68550" lIns="68550" spcFirstLastPara="1" rIns="68550" wrap="square" tIns="68550">
            <a:noAutofit/>
          </a:bodyPr>
          <a:lstStyle/>
          <a:p>
            <a:pPr indent="0" lvl="0" marL="0" rtl="0" algn="ctr">
              <a:spcBef>
                <a:spcPts val="0"/>
              </a:spcBef>
              <a:spcAft>
                <a:spcPts val="0"/>
              </a:spcAft>
              <a:buClr>
                <a:schemeClr val="accent1"/>
              </a:buClr>
              <a:buSzPts val="2300"/>
              <a:buFont typeface="Salesforce Sans"/>
              <a:buNone/>
            </a:pPr>
            <a:r>
              <a:t/>
            </a:r>
            <a:endParaRPr sz="2300">
              <a:solidFill>
                <a:schemeClr val="dk1"/>
              </a:solidFill>
              <a:latin typeface="Salesforce Sans"/>
              <a:ea typeface="Salesforce Sans"/>
              <a:cs typeface="Salesforce Sans"/>
              <a:sym typeface="Salesforce Sans"/>
            </a:endParaRPr>
          </a:p>
        </p:txBody>
      </p:sp>
      <p:sp>
        <p:nvSpPr>
          <p:cNvPr id="328" name="Google Shape;328;p32"/>
          <p:cNvSpPr/>
          <p:nvPr/>
        </p:nvSpPr>
        <p:spPr>
          <a:xfrm>
            <a:off x="857250" y="3914063"/>
            <a:ext cx="16375800" cy="1545300"/>
          </a:xfrm>
          <a:prstGeom prst="roundRect">
            <a:avLst>
              <a:gd fmla="val 50000" name="adj"/>
            </a:avLst>
          </a:prstGeom>
          <a:solidFill>
            <a:srgbClr val="EAF5FE"/>
          </a:solidFill>
          <a:ln>
            <a:noFill/>
          </a:ln>
        </p:spPr>
        <p:txBody>
          <a:bodyPr anchorCtr="0" anchor="ctr" bIns="68550" lIns="68550" spcFirstLastPara="1" rIns="68550" wrap="square" tIns="68550">
            <a:noAutofit/>
          </a:bodyPr>
          <a:lstStyle/>
          <a:p>
            <a:pPr indent="0" lvl="0" marL="0" rtl="0" algn="ctr">
              <a:spcBef>
                <a:spcPts val="0"/>
              </a:spcBef>
              <a:spcAft>
                <a:spcPts val="0"/>
              </a:spcAft>
              <a:buClr>
                <a:schemeClr val="accent1"/>
              </a:buClr>
              <a:buSzPts val="2300"/>
              <a:buFont typeface="Salesforce Sans"/>
              <a:buNone/>
            </a:pPr>
            <a:r>
              <a:t/>
            </a:r>
            <a:endParaRPr sz="2300">
              <a:solidFill>
                <a:schemeClr val="dk1"/>
              </a:solidFill>
              <a:latin typeface="Salesforce Sans"/>
              <a:ea typeface="Salesforce Sans"/>
              <a:cs typeface="Salesforce Sans"/>
              <a:sym typeface="Salesforce Sans"/>
            </a:endParaRPr>
          </a:p>
        </p:txBody>
      </p:sp>
      <p:sp>
        <p:nvSpPr>
          <p:cNvPr id="329" name="Google Shape;329;p32"/>
          <p:cNvSpPr/>
          <p:nvPr/>
        </p:nvSpPr>
        <p:spPr>
          <a:xfrm>
            <a:off x="857250" y="5722763"/>
            <a:ext cx="16375800" cy="1545300"/>
          </a:xfrm>
          <a:prstGeom prst="roundRect">
            <a:avLst>
              <a:gd fmla="val 50000" name="adj"/>
            </a:avLst>
          </a:prstGeom>
          <a:solidFill>
            <a:srgbClr val="EAF5FE"/>
          </a:solidFill>
          <a:ln>
            <a:noFill/>
          </a:ln>
        </p:spPr>
        <p:txBody>
          <a:bodyPr anchorCtr="0" anchor="ctr" bIns="68550" lIns="68550" spcFirstLastPara="1" rIns="68550" wrap="square" tIns="68550">
            <a:noAutofit/>
          </a:bodyPr>
          <a:lstStyle/>
          <a:p>
            <a:pPr indent="0" lvl="0" marL="0" rtl="0" algn="ctr">
              <a:spcBef>
                <a:spcPts val="0"/>
              </a:spcBef>
              <a:spcAft>
                <a:spcPts val="0"/>
              </a:spcAft>
              <a:buClr>
                <a:schemeClr val="accent1"/>
              </a:buClr>
              <a:buSzPts val="2300"/>
              <a:buFont typeface="Salesforce Sans"/>
              <a:buNone/>
            </a:pPr>
            <a:r>
              <a:t/>
            </a:r>
            <a:endParaRPr sz="2300">
              <a:solidFill>
                <a:schemeClr val="dk1"/>
              </a:solidFill>
              <a:latin typeface="Salesforce Sans"/>
              <a:ea typeface="Salesforce Sans"/>
              <a:cs typeface="Salesforce Sans"/>
              <a:sym typeface="Salesforce Sans"/>
            </a:endParaRPr>
          </a:p>
        </p:txBody>
      </p:sp>
      <p:sp>
        <p:nvSpPr>
          <p:cNvPr id="330" name="Google Shape;330;p32"/>
          <p:cNvSpPr/>
          <p:nvPr/>
        </p:nvSpPr>
        <p:spPr>
          <a:xfrm>
            <a:off x="857250" y="7531463"/>
            <a:ext cx="16375800" cy="1545300"/>
          </a:xfrm>
          <a:prstGeom prst="roundRect">
            <a:avLst>
              <a:gd fmla="val 50000" name="adj"/>
            </a:avLst>
          </a:prstGeom>
          <a:solidFill>
            <a:srgbClr val="EAF5FE"/>
          </a:solidFill>
          <a:ln>
            <a:noFill/>
          </a:ln>
        </p:spPr>
        <p:txBody>
          <a:bodyPr anchorCtr="0" anchor="ctr" bIns="68550" lIns="68550" spcFirstLastPara="1" rIns="68550" wrap="square" tIns="68550">
            <a:noAutofit/>
          </a:bodyPr>
          <a:lstStyle/>
          <a:p>
            <a:pPr indent="0" lvl="0" marL="0" rtl="0" algn="ctr">
              <a:spcBef>
                <a:spcPts val="0"/>
              </a:spcBef>
              <a:spcAft>
                <a:spcPts val="0"/>
              </a:spcAft>
              <a:buClr>
                <a:schemeClr val="accent1"/>
              </a:buClr>
              <a:buSzPts val="2300"/>
              <a:buFont typeface="Salesforce Sans"/>
              <a:buNone/>
            </a:pPr>
            <a:r>
              <a:t/>
            </a:r>
            <a:endParaRPr sz="2300">
              <a:solidFill>
                <a:schemeClr val="dk1"/>
              </a:solidFill>
              <a:latin typeface="Salesforce Sans"/>
              <a:ea typeface="Salesforce Sans"/>
              <a:cs typeface="Salesforce Sans"/>
              <a:sym typeface="Salesforce Sans"/>
            </a:endParaRPr>
          </a:p>
        </p:txBody>
      </p:sp>
      <p:sp>
        <p:nvSpPr>
          <p:cNvPr id="331" name="Google Shape;331;p32"/>
          <p:cNvSpPr txBox="1"/>
          <p:nvPr>
            <p:ph idx="2" type="title"/>
          </p:nvPr>
        </p:nvSpPr>
        <p:spPr>
          <a:xfrm>
            <a:off x="2493675" y="2179347"/>
            <a:ext cx="13927500" cy="667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32" name="Google Shape;332;p32"/>
          <p:cNvSpPr txBox="1"/>
          <p:nvPr>
            <p:ph idx="1" type="body"/>
          </p:nvPr>
        </p:nvSpPr>
        <p:spPr>
          <a:xfrm>
            <a:off x="2493675" y="2894647"/>
            <a:ext cx="13927500" cy="667500"/>
          </a:xfrm>
          <a:prstGeom prst="rect">
            <a:avLst/>
          </a:prstGeom>
          <a:noFill/>
          <a:ln>
            <a:noFill/>
          </a:ln>
        </p:spPr>
        <p:txBody>
          <a:bodyPr anchorCtr="0" anchor="t" bIns="0" lIns="0" spcFirstLastPara="1" rIns="0" wrap="square" tIns="0">
            <a:noAutofit/>
          </a:bodyPr>
          <a:lstStyle>
            <a:lvl1pPr indent="-400050" lvl="0" marL="4572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1pPr>
            <a:lvl2pPr indent="-381000" lvl="1" marL="9144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2pPr>
            <a:lvl3pPr indent="-361950" lvl="2" marL="13716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3pPr>
            <a:lvl4pPr indent="-342900" lvl="3" marL="1828800" marR="0" algn="l">
              <a:lnSpc>
                <a:spcPct val="90000"/>
              </a:lnSpc>
              <a:spcBef>
                <a:spcPts val="0"/>
              </a:spcBef>
              <a:spcAft>
                <a:spcPts val="0"/>
              </a:spcAft>
              <a:buSzPts val="1800"/>
              <a:buFont typeface="Arial"/>
              <a:buChar char="●"/>
              <a:defRPr b="0" i="0" sz="1800" u="none" cap="none" strike="noStrike">
                <a:latin typeface="Salesforce Sans"/>
                <a:ea typeface="Salesforce Sans"/>
                <a:cs typeface="Salesforce Sans"/>
                <a:sym typeface="Salesforce Sans"/>
              </a:defRPr>
            </a:lvl4pPr>
            <a:lvl5pPr indent="-336550" lvl="4" marL="2286000" marR="0" algn="l">
              <a:lnSpc>
                <a:spcPct val="90000"/>
              </a:lnSpc>
              <a:spcBef>
                <a:spcPts val="0"/>
              </a:spcBef>
              <a:spcAft>
                <a:spcPts val="0"/>
              </a:spcAft>
              <a:buSzPts val="1700"/>
              <a:buChar char="○"/>
              <a:defRPr i="0" sz="2700" u="none" cap="none" strike="noStrike">
                <a:latin typeface="Salesforce Sans"/>
                <a:ea typeface="Salesforce Sans"/>
                <a:cs typeface="Salesforce Sans"/>
                <a:sym typeface="Salesforce Sans"/>
              </a:defRPr>
            </a:lvl5pPr>
            <a:lvl6pPr indent="-400050" lvl="5" marL="27432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6pPr>
            <a:lvl7pPr indent="-400050" lvl="6" marL="32004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7pPr>
            <a:lvl8pPr indent="-400050" lvl="7" marL="36576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8pPr>
            <a:lvl9pPr indent="-400050" lvl="8" marL="41148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9pPr>
          </a:lstStyle>
          <a:p/>
        </p:txBody>
      </p:sp>
      <p:sp>
        <p:nvSpPr>
          <p:cNvPr id="333" name="Google Shape;333;p32"/>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
        <p:nvSpPr>
          <p:cNvPr id="334" name="Google Shape;334;p32"/>
          <p:cNvSpPr txBox="1"/>
          <p:nvPr>
            <p:ph idx="4" type="title"/>
          </p:nvPr>
        </p:nvSpPr>
        <p:spPr>
          <a:xfrm>
            <a:off x="2493675" y="3995322"/>
            <a:ext cx="13927500" cy="667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35" name="Google Shape;335;p32"/>
          <p:cNvSpPr txBox="1"/>
          <p:nvPr>
            <p:ph idx="5" type="body"/>
          </p:nvPr>
        </p:nvSpPr>
        <p:spPr>
          <a:xfrm>
            <a:off x="2493675" y="4710622"/>
            <a:ext cx="13927500" cy="667500"/>
          </a:xfrm>
          <a:prstGeom prst="rect">
            <a:avLst/>
          </a:prstGeom>
          <a:noFill/>
          <a:ln>
            <a:noFill/>
          </a:ln>
        </p:spPr>
        <p:txBody>
          <a:bodyPr anchorCtr="0" anchor="t" bIns="0" lIns="0" spcFirstLastPara="1" rIns="0" wrap="square" tIns="0">
            <a:noAutofit/>
          </a:bodyPr>
          <a:lstStyle>
            <a:lvl1pPr indent="-400050" lvl="0" marL="4572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1pPr>
            <a:lvl2pPr indent="-381000" lvl="1" marL="9144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2pPr>
            <a:lvl3pPr indent="-361950" lvl="2" marL="13716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3pPr>
            <a:lvl4pPr indent="-342900" lvl="3" marL="1828800" marR="0" algn="l">
              <a:lnSpc>
                <a:spcPct val="90000"/>
              </a:lnSpc>
              <a:spcBef>
                <a:spcPts val="0"/>
              </a:spcBef>
              <a:spcAft>
                <a:spcPts val="0"/>
              </a:spcAft>
              <a:buSzPts val="1800"/>
              <a:buFont typeface="Arial"/>
              <a:buChar char="●"/>
              <a:defRPr b="0" i="0" sz="1800" u="none" cap="none" strike="noStrike">
                <a:latin typeface="Salesforce Sans"/>
                <a:ea typeface="Salesforce Sans"/>
                <a:cs typeface="Salesforce Sans"/>
                <a:sym typeface="Salesforce Sans"/>
              </a:defRPr>
            </a:lvl4pPr>
            <a:lvl5pPr indent="-336550" lvl="4" marL="2286000" marR="0" algn="l">
              <a:lnSpc>
                <a:spcPct val="90000"/>
              </a:lnSpc>
              <a:spcBef>
                <a:spcPts val="0"/>
              </a:spcBef>
              <a:spcAft>
                <a:spcPts val="0"/>
              </a:spcAft>
              <a:buSzPts val="1700"/>
              <a:buChar char="○"/>
              <a:defRPr i="0" sz="2700" u="none" cap="none" strike="noStrike">
                <a:latin typeface="Salesforce Sans"/>
                <a:ea typeface="Salesforce Sans"/>
                <a:cs typeface="Salesforce Sans"/>
                <a:sym typeface="Salesforce Sans"/>
              </a:defRPr>
            </a:lvl5pPr>
            <a:lvl6pPr indent="-400050" lvl="5" marL="27432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6pPr>
            <a:lvl7pPr indent="-400050" lvl="6" marL="32004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7pPr>
            <a:lvl8pPr indent="-400050" lvl="7" marL="36576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8pPr>
            <a:lvl9pPr indent="-400050" lvl="8" marL="41148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9pPr>
          </a:lstStyle>
          <a:p/>
        </p:txBody>
      </p:sp>
      <p:sp>
        <p:nvSpPr>
          <p:cNvPr id="336" name="Google Shape;336;p32"/>
          <p:cNvSpPr txBox="1"/>
          <p:nvPr>
            <p:ph idx="6" type="title"/>
          </p:nvPr>
        </p:nvSpPr>
        <p:spPr>
          <a:xfrm>
            <a:off x="2493675" y="5821727"/>
            <a:ext cx="13927500" cy="667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37" name="Google Shape;337;p32"/>
          <p:cNvSpPr txBox="1"/>
          <p:nvPr>
            <p:ph idx="7" type="body"/>
          </p:nvPr>
        </p:nvSpPr>
        <p:spPr>
          <a:xfrm>
            <a:off x="2493675" y="6537027"/>
            <a:ext cx="13927500" cy="667500"/>
          </a:xfrm>
          <a:prstGeom prst="rect">
            <a:avLst/>
          </a:prstGeom>
          <a:noFill/>
          <a:ln>
            <a:noFill/>
          </a:ln>
        </p:spPr>
        <p:txBody>
          <a:bodyPr anchorCtr="0" anchor="t" bIns="0" lIns="0" spcFirstLastPara="1" rIns="0" wrap="square" tIns="0">
            <a:noAutofit/>
          </a:bodyPr>
          <a:lstStyle>
            <a:lvl1pPr indent="-400050" lvl="0" marL="4572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1pPr>
            <a:lvl2pPr indent="-381000" lvl="1" marL="9144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2pPr>
            <a:lvl3pPr indent="-361950" lvl="2" marL="13716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3pPr>
            <a:lvl4pPr indent="-342900" lvl="3" marL="1828800" marR="0" algn="l">
              <a:lnSpc>
                <a:spcPct val="90000"/>
              </a:lnSpc>
              <a:spcBef>
                <a:spcPts val="0"/>
              </a:spcBef>
              <a:spcAft>
                <a:spcPts val="0"/>
              </a:spcAft>
              <a:buSzPts val="1800"/>
              <a:buFont typeface="Arial"/>
              <a:buChar char="●"/>
              <a:defRPr b="0" i="0" sz="1800" u="none" cap="none" strike="noStrike">
                <a:latin typeface="Salesforce Sans"/>
                <a:ea typeface="Salesforce Sans"/>
                <a:cs typeface="Salesforce Sans"/>
                <a:sym typeface="Salesforce Sans"/>
              </a:defRPr>
            </a:lvl4pPr>
            <a:lvl5pPr indent="-336550" lvl="4" marL="2286000" marR="0" algn="l">
              <a:lnSpc>
                <a:spcPct val="90000"/>
              </a:lnSpc>
              <a:spcBef>
                <a:spcPts val="0"/>
              </a:spcBef>
              <a:spcAft>
                <a:spcPts val="0"/>
              </a:spcAft>
              <a:buSzPts val="1700"/>
              <a:buChar char="○"/>
              <a:defRPr i="0" sz="2700" u="none" cap="none" strike="noStrike">
                <a:latin typeface="Salesforce Sans"/>
                <a:ea typeface="Salesforce Sans"/>
                <a:cs typeface="Salesforce Sans"/>
                <a:sym typeface="Salesforce Sans"/>
              </a:defRPr>
            </a:lvl5pPr>
            <a:lvl6pPr indent="-400050" lvl="5" marL="27432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6pPr>
            <a:lvl7pPr indent="-400050" lvl="6" marL="32004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7pPr>
            <a:lvl8pPr indent="-400050" lvl="7" marL="36576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8pPr>
            <a:lvl9pPr indent="-400050" lvl="8" marL="41148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9pPr>
          </a:lstStyle>
          <a:p/>
        </p:txBody>
      </p:sp>
      <p:sp>
        <p:nvSpPr>
          <p:cNvPr id="338" name="Google Shape;338;p32"/>
          <p:cNvSpPr txBox="1"/>
          <p:nvPr>
            <p:ph idx="8" type="title"/>
          </p:nvPr>
        </p:nvSpPr>
        <p:spPr>
          <a:xfrm>
            <a:off x="2493675" y="7612722"/>
            <a:ext cx="13927500" cy="667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39" name="Google Shape;339;p32"/>
          <p:cNvSpPr txBox="1"/>
          <p:nvPr>
            <p:ph idx="9" type="body"/>
          </p:nvPr>
        </p:nvSpPr>
        <p:spPr>
          <a:xfrm>
            <a:off x="2493675" y="8328022"/>
            <a:ext cx="13927500" cy="667500"/>
          </a:xfrm>
          <a:prstGeom prst="rect">
            <a:avLst/>
          </a:prstGeom>
          <a:noFill/>
          <a:ln>
            <a:noFill/>
          </a:ln>
        </p:spPr>
        <p:txBody>
          <a:bodyPr anchorCtr="0" anchor="t" bIns="0" lIns="0" spcFirstLastPara="1" rIns="0" wrap="square" tIns="0">
            <a:noAutofit/>
          </a:bodyPr>
          <a:lstStyle>
            <a:lvl1pPr indent="-400050" lvl="0" marL="4572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1pPr>
            <a:lvl2pPr indent="-381000" lvl="1" marL="9144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2pPr>
            <a:lvl3pPr indent="-361950" lvl="2" marL="13716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3pPr>
            <a:lvl4pPr indent="-342900" lvl="3" marL="1828800" marR="0" algn="l">
              <a:lnSpc>
                <a:spcPct val="90000"/>
              </a:lnSpc>
              <a:spcBef>
                <a:spcPts val="0"/>
              </a:spcBef>
              <a:spcAft>
                <a:spcPts val="0"/>
              </a:spcAft>
              <a:buSzPts val="1800"/>
              <a:buFont typeface="Arial"/>
              <a:buChar char="●"/>
              <a:defRPr b="0" i="0" sz="1800" u="none" cap="none" strike="noStrike">
                <a:latin typeface="Salesforce Sans"/>
                <a:ea typeface="Salesforce Sans"/>
                <a:cs typeface="Salesforce Sans"/>
                <a:sym typeface="Salesforce Sans"/>
              </a:defRPr>
            </a:lvl4pPr>
            <a:lvl5pPr indent="-336550" lvl="4" marL="2286000" marR="0" algn="l">
              <a:lnSpc>
                <a:spcPct val="90000"/>
              </a:lnSpc>
              <a:spcBef>
                <a:spcPts val="0"/>
              </a:spcBef>
              <a:spcAft>
                <a:spcPts val="0"/>
              </a:spcAft>
              <a:buSzPts val="1700"/>
              <a:buChar char="○"/>
              <a:defRPr i="0" sz="2700" u="none" cap="none" strike="noStrike">
                <a:latin typeface="Salesforce Sans"/>
                <a:ea typeface="Salesforce Sans"/>
                <a:cs typeface="Salesforce Sans"/>
                <a:sym typeface="Salesforce Sans"/>
              </a:defRPr>
            </a:lvl5pPr>
            <a:lvl6pPr indent="-400050" lvl="5" marL="27432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6pPr>
            <a:lvl7pPr indent="-400050" lvl="6" marL="32004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7pPr>
            <a:lvl8pPr indent="-400050" lvl="7" marL="36576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8pPr>
            <a:lvl9pPr indent="-400050" lvl="8" marL="41148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Quote 1">
  <p:cSld name="TITLE_1_1_1_1_1_1_1_1_1_1_1_1_1_1_1_1_1_1_1_1_1_1_1_1_1_1">
    <p:bg>
      <p:bgPr>
        <a:solidFill>
          <a:srgbClr val="CFE9FE"/>
        </a:solidFill>
      </p:bgPr>
    </p:bg>
    <p:spTree>
      <p:nvGrpSpPr>
        <p:cNvPr id="340" name="Shape 340"/>
        <p:cNvGrpSpPr/>
        <p:nvPr/>
      </p:nvGrpSpPr>
      <p:grpSpPr>
        <a:xfrm>
          <a:off x="0" y="0"/>
          <a:ext cx="0" cy="0"/>
          <a:chOff x="0" y="0"/>
          <a:chExt cx="0" cy="0"/>
        </a:xfrm>
      </p:grpSpPr>
      <p:sp>
        <p:nvSpPr>
          <p:cNvPr id="341" name="Google Shape;341;p33"/>
          <p:cNvSpPr/>
          <p:nvPr/>
        </p:nvSpPr>
        <p:spPr>
          <a:xfrm>
            <a:off x="857250" y="1732862"/>
            <a:ext cx="14910857" cy="6839424"/>
          </a:xfrm>
          <a:custGeom>
            <a:rect b="b" l="l" r="r" t="t"/>
            <a:pathLst>
              <a:path extrusionOk="0" h="21600" w="21539">
                <a:moveTo>
                  <a:pt x="0" y="902"/>
                </a:moveTo>
                <a:cubicBezTo>
                  <a:pt x="0" y="653"/>
                  <a:pt x="46" y="428"/>
                  <a:pt x="121" y="264"/>
                </a:cubicBezTo>
                <a:cubicBezTo>
                  <a:pt x="196" y="101"/>
                  <a:pt x="299" y="0"/>
                  <a:pt x="413" y="0"/>
                </a:cubicBezTo>
                <a:lnTo>
                  <a:pt x="21121" y="0"/>
                </a:lnTo>
                <a:cubicBezTo>
                  <a:pt x="21406" y="9"/>
                  <a:pt x="21600" y="619"/>
                  <a:pt x="21522" y="1216"/>
                </a:cubicBezTo>
                <a:cubicBezTo>
                  <a:pt x="21125" y="4240"/>
                  <a:pt x="20888" y="7447"/>
                  <a:pt x="20885" y="10771"/>
                </a:cubicBezTo>
                <a:cubicBezTo>
                  <a:pt x="20883" y="14116"/>
                  <a:pt x="21125" y="17341"/>
                  <a:pt x="21522" y="20384"/>
                </a:cubicBezTo>
                <a:cubicBezTo>
                  <a:pt x="21600" y="20981"/>
                  <a:pt x="21405" y="21590"/>
                  <a:pt x="21121" y="21600"/>
                </a:cubicBezTo>
                <a:lnTo>
                  <a:pt x="413" y="21600"/>
                </a:lnTo>
                <a:cubicBezTo>
                  <a:pt x="299" y="21600"/>
                  <a:pt x="196" y="21499"/>
                  <a:pt x="121" y="21336"/>
                </a:cubicBezTo>
                <a:cubicBezTo>
                  <a:pt x="46" y="21172"/>
                  <a:pt x="0" y="20947"/>
                  <a:pt x="0" y="20698"/>
                </a:cubicBezTo>
                <a:lnTo>
                  <a:pt x="0" y="902"/>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342" name="Google Shape;342;p33" title="Salesforce logo"/>
          <p:cNvPicPr preferRelativeResize="0"/>
          <p:nvPr/>
        </p:nvPicPr>
        <p:blipFill rotWithShape="1">
          <a:blip r:embed="rId2">
            <a:alphaModFix/>
          </a:blip>
          <a:srcRect b="0" l="0" r="0" t="0"/>
          <a:stretch/>
        </p:blipFill>
        <p:spPr>
          <a:xfrm>
            <a:off x="16549999" y="848190"/>
            <a:ext cx="953601" cy="667642"/>
          </a:xfrm>
          <a:prstGeom prst="rect">
            <a:avLst/>
          </a:prstGeom>
          <a:noFill/>
          <a:ln>
            <a:noFill/>
          </a:ln>
        </p:spPr>
      </p:pic>
      <p:sp>
        <p:nvSpPr>
          <p:cNvPr id="343" name="Google Shape;343;p33"/>
          <p:cNvSpPr txBox="1"/>
          <p:nvPr>
            <p:ph type="title"/>
          </p:nvPr>
        </p:nvSpPr>
        <p:spPr>
          <a:xfrm>
            <a:off x="1333500" y="2400300"/>
            <a:ext cx="13239900" cy="46671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grpSp>
        <p:nvGrpSpPr>
          <p:cNvPr id="344" name="Google Shape;344;p33"/>
          <p:cNvGrpSpPr/>
          <p:nvPr/>
        </p:nvGrpSpPr>
        <p:grpSpPr>
          <a:xfrm>
            <a:off x="1333500" y="997673"/>
            <a:ext cx="1278450" cy="1211850"/>
            <a:chOff x="0" y="0"/>
            <a:chExt cx="1704600" cy="1615800"/>
          </a:xfrm>
        </p:grpSpPr>
        <p:sp>
          <p:nvSpPr>
            <p:cNvPr id="345" name="Google Shape;345;p33"/>
            <p:cNvSpPr/>
            <p:nvPr/>
          </p:nvSpPr>
          <p:spPr>
            <a:xfrm>
              <a:off x="0" y="0"/>
              <a:ext cx="1704600" cy="1615800"/>
            </a:xfrm>
            <a:prstGeom prst="roundRect">
              <a:avLst>
                <a:gd fmla="val 18170" name="adj"/>
              </a:avLst>
            </a:prstGeom>
            <a:gradFill>
              <a:gsLst>
                <a:gs pos="0">
                  <a:srgbClr val="CFE9FE">
                    <a:alpha val="30196"/>
                  </a:srgbClr>
                </a:gs>
                <a:gs pos="9810">
                  <a:srgbClr val="CFE9FE">
                    <a:alpha val="30196"/>
                  </a:srgbClr>
                </a:gs>
                <a:gs pos="100000">
                  <a:srgbClr val="90D0FE"/>
                </a:gs>
              </a:gsLst>
              <a:path path="circle">
                <a:fillToRect b="100%" l="100%" r="0%" t="0%"/>
              </a:path>
              <a:tileRect b="0%" l="0%" r="-100%" t="-100%"/>
            </a:gradFill>
            <a:ln cap="flat" cmpd="sng" w="9525">
              <a:solidFill>
                <a:srgbClr val="D8E6FE"/>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sp>
          <p:nvSpPr>
            <p:cNvPr id="346" name="Google Shape;346;p33"/>
            <p:cNvSpPr/>
            <p:nvPr/>
          </p:nvSpPr>
          <p:spPr>
            <a:xfrm>
              <a:off x="0" y="0"/>
              <a:ext cx="1704600" cy="1615800"/>
            </a:xfrm>
            <a:prstGeom prst="roundRect">
              <a:avLst>
                <a:gd fmla="val 18170" name="adj"/>
              </a:avLst>
            </a:prstGeom>
            <a:gradFill>
              <a:gsLst>
                <a:gs pos="0">
                  <a:srgbClr val="FFFEFE"/>
                </a:gs>
                <a:gs pos="3230">
                  <a:srgbClr val="FFFEFE"/>
                </a:gs>
                <a:gs pos="100000">
                  <a:srgbClr val="FFFEFE">
                    <a:alpha val="0"/>
                  </a:srgbClr>
                </a:gs>
              </a:gsLst>
              <a:path path="circle">
                <a:fillToRect b="100%" l="0%" r="100%" t="0%"/>
              </a:path>
              <a:tileRect b="0%" l="-100%" r="0%" t="-10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sp>
          <p:nvSpPr>
            <p:cNvPr id="347" name="Google Shape;347;p33"/>
            <p:cNvSpPr/>
            <p:nvPr/>
          </p:nvSpPr>
          <p:spPr>
            <a:xfrm>
              <a:off x="0" y="0"/>
              <a:ext cx="1704600" cy="1615800"/>
            </a:xfrm>
            <a:prstGeom prst="roundRect">
              <a:avLst>
                <a:gd fmla="val 18170" name="adj"/>
              </a:avLst>
            </a:prstGeom>
            <a:gradFill>
              <a:gsLst>
                <a:gs pos="0">
                  <a:srgbClr val="FFFEFE"/>
                </a:gs>
                <a:gs pos="1570">
                  <a:srgbClr val="FFFEFE"/>
                </a:gs>
                <a:gs pos="100000">
                  <a:srgbClr val="CFE9FE">
                    <a:alpha val="0"/>
                  </a:srgbClr>
                </a:gs>
              </a:gsLst>
              <a:path path="circle">
                <a:fillToRect b="100%" l="100%" r="0%" t="0%"/>
              </a:path>
              <a:tileRect b="0%" l="0%" r="-100%" t="-10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grpSp>
      <p:sp>
        <p:nvSpPr>
          <p:cNvPr id="348" name="Google Shape;348;p33"/>
          <p:cNvSpPr/>
          <p:nvPr/>
        </p:nvSpPr>
        <p:spPr>
          <a:xfrm>
            <a:off x="1566796" y="1268815"/>
            <a:ext cx="830682" cy="669330"/>
          </a:xfrm>
          <a:custGeom>
            <a:rect b="b" l="l" r="r" t="t"/>
            <a:pathLst>
              <a:path extrusionOk="0" h="21600" w="21600">
                <a:moveTo>
                  <a:pt x="8391" y="0"/>
                </a:moveTo>
                <a:cubicBezTo>
                  <a:pt x="2863" y="79"/>
                  <a:pt x="0" y="4503"/>
                  <a:pt x="0" y="10260"/>
                </a:cubicBezTo>
                <a:lnTo>
                  <a:pt x="0" y="21600"/>
                </a:lnTo>
                <a:lnTo>
                  <a:pt x="8454" y="21600"/>
                </a:lnTo>
                <a:lnTo>
                  <a:pt x="8454" y="11128"/>
                </a:lnTo>
                <a:lnTo>
                  <a:pt x="4708" y="11128"/>
                </a:lnTo>
                <a:cubicBezTo>
                  <a:pt x="4708" y="6948"/>
                  <a:pt x="5532" y="5994"/>
                  <a:pt x="8391" y="5284"/>
                </a:cubicBezTo>
                <a:lnTo>
                  <a:pt x="8391" y="0"/>
                </a:lnTo>
                <a:close/>
                <a:moveTo>
                  <a:pt x="21538" y="0"/>
                </a:moveTo>
                <a:cubicBezTo>
                  <a:pt x="16009" y="79"/>
                  <a:pt x="13146" y="4503"/>
                  <a:pt x="13146" y="10260"/>
                </a:cubicBezTo>
                <a:lnTo>
                  <a:pt x="13146" y="21600"/>
                </a:lnTo>
                <a:lnTo>
                  <a:pt x="21600" y="21600"/>
                </a:lnTo>
                <a:lnTo>
                  <a:pt x="21600" y="11128"/>
                </a:lnTo>
                <a:lnTo>
                  <a:pt x="17855" y="11128"/>
                </a:lnTo>
                <a:cubicBezTo>
                  <a:pt x="17855" y="6948"/>
                  <a:pt x="18678" y="5994"/>
                  <a:pt x="21538" y="5284"/>
                </a:cubicBezTo>
                <a:lnTo>
                  <a:pt x="21538" y="0"/>
                </a:lnTo>
                <a:close/>
              </a:path>
            </a:pathLst>
          </a:custGeom>
          <a:solidFill>
            <a:srgbClr val="08ABED"/>
          </a:solidFill>
          <a:ln>
            <a:noFill/>
          </a:ln>
        </p:spPr>
        <p:txBody>
          <a:bodyPr anchorCtr="0" anchor="ctr" bIns="32500" lIns="32500" spcFirstLastPara="1" rIns="32500" wrap="square" tIns="32500">
            <a:noAutofit/>
          </a:bodyPr>
          <a:lstStyle/>
          <a:p>
            <a:pPr indent="0" lvl="0" marL="0" marR="0" rtl="0" algn="ctr">
              <a:lnSpc>
                <a:spcPct val="90000"/>
              </a:lnSpc>
              <a:spcBef>
                <a:spcPts val="0"/>
              </a:spcBef>
              <a:spcAft>
                <a:spcPts val="0"/>
              </a:spcAft>
              <a:buClr>
                <a:srgbClr val="003366"/>
              </a:buClr>
              <a:buSzPts val="2900"/>
              <a:buFont typeface="Arial"/>
              <a:buNone/>
            </a:pPr>
            <a:r>
              <a:t/>
            </a:r>
            <a:endParaRPr b="0" i="0" sz="2900" u="none" cap="none" strike="noStrike">
              <a:solidFill>
                <a:srgbClr val="032D60"/>
              </a:solidFill>
              <a:latin typeface="Arial"/>
              <a:ea typeface="Arial"/>
              <a:cs typeface="Arial"/>
              <a:sym typeface="Arial"/>
            </a:endParaRPr>
          </a:p>
        </p:txBody>
      </p:sp>
      <p:pic>
        <p:nvPicPr>
          <p:cNvPr id="349" name="Google Shape;349;p33" title="BE-MVP-Icon-Spark_Redux_V3_RIGHT_yellow.png"/>
          <p:cNvPicPr preferRelativeResize="0"/>
          <p:nvPr/>
        </p:nvPicPr>
        <p:blipFill rotWithShape="1">
          <a:blip r:embed="rId3">
            <a:alphaModFix/>
          </a:blip>
          <a:srcRect b="0" l="22394" r="8487" t="0"/>
          <a:stretch/>
        </p:blipFill>
        <p:spPr>
          <a:xfrm>
            <a:off x="-3475" y="2091850"/>
            <a:ext cx="603525" cy="931975"/>
          </a:xfrm>
          <a:prstGeom prst="rect">
            <a:avLst/>
          </a:prstGeom>
          <a:noFill/>
          <a:ln>
            <a:noFill/>
          </a:ln>
        </p:spPr>
      </p:pic>
      <p:pic>
        <p:nvPicPr>
          <p:cNvPr id="350" name="Google Shape;350;p33"/>
          <p:cNvPicPr preferRelativeResize="0"/>
          <p:nvPr/>
        </p:nvPicPr>
        <p:blipFill>
          <a:blip r:embed="rId4">
            <a:alphaModFix/>
          </a:blip>
          <a:stretch>
            <a:fillRect/>
          </a:stretch>
        </p:blipFill>
        <p:spPr>
          <a:xfrm>
            <a:off x="16550000" y="848191"/>
            <a:ext cx="953599" cy="667523"/>
          </a:xfrm>
          <a:prstGeom prst="rect">
            <a:avLst/>
          </a:prstGeom>
          <a:noFill/>
          <a:ln>
            <a:noFill/>
          </a:ln>
        </p:spPr>
      </p:pic>
      <p:sp>
        <p:nvSpPr>
          <p:cNvPr id="351" name="Google Shape;351;p33"/>
          <p:cNvSpPr txBox="1"/>
          <p:nvPr>
            <p:ph idx="1" type="subTitle"/>
          </p:nvPr>
        </p:nvSpPr>
        <p:spPr>
          <a:xfrm>
            <a:off x="1333500" y="7610475"/>
            <a:ext cx="13239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None/>
              <a:defRPr>
                <a:solidFill>
                  <a:schemeClr val="dk1"/>
                </a:solidFill>
              </a:defRPr>
            </a:lvl1pPr>
            <a:lvl2pPr lvl="1" rtl="0">
              <a:spcBef>
                <a:spcPts val="0"/>
              </a:spcBef>
              <a:spcAft>
                <a:spcPts val="0"/>
              </a:spcAft>
              <a:buSzPts val="3000"/>
              <a:buNone/>
              <a:defRPr sz="3000"/>
            </a:lvl2pPr>
            <a:lvl3pPr lvl="2" rtl="0">
              <a:spcBef>
                <a:spcPts val="1800"/>
              </a:spcBef>
              <a:spcAft>
                <a:spcPts val="0"/>
              </a:spcAft>
              <a:buSzPts val="3000"/>
              <a:buNone/>
              <a:defRPr sz="3000"/>
            </a:lvl3pPr>
            <a:lvl4pPr lvl="3" rtl="0">
              <a:spcBef>
                <a:spcPts val="1800"/>
              </a:spcBef>
              <a:spcAft>
                <a:spcPts val="0"/>
              </a:spcAft>
              <a:buSzPts val="3000"/>
              <a:buNone/>
              <a:defRPr sz="3000"/>
            </a:lvl4pPr>
            <a:lvl5pPr lvl="4" rtl="0">
              <a:spcBef>
                <a:spcPts val="1800"/>
              </a:spcBef>
              <a:spcAft>
                <a:spcPts val="0"/>
              </a:spcAft>
              <a:buSzPts val="3000"/>
              <a:buNone/>
              <a:defRPr sz="3000"/>
            </a:lvl5pPr>
            <a:lvl6pPr lvl="5" rtl="0">
              <a:spcBef>
                <a:spcPts val="1800"/>
              </a:spcBef>
              <a:spcAft>
                <a:spcPts val="0"/>
              </a:spcAft>
              <a:buSzPts val="3000"/>
              <a:buNone/>
              <a:defRPr sz="3000"/>
            </a:lvl6pPr>
            <a:lvl7pPr lvl="6" rtl="0">
              <a:spcBef>
                <a:spcPts val="1800"/>
              </a:spcBef>
              <a:spcAft>
                <a:spcPts val="0"/>
              </a:spcAft>
              <a:buSzPts val="3000"/>
              <a:buNone/>
              <a:defRPr sz="3000"/>
            </a:lvl7pPr>
            <a:lvl8pPr lvl="7" rtl="0">
              <a:spcBef>
                <a:spcPts val="1800"/>
              </a:spcBef>
              <a:spcAft>
                <a:spcPts val="0"/>
              </a:spcAft>
              <a:buSzPts val="3000"/>
              <a:buNone/>
              <a:defRPr sz="3000"/>
            </a:lvl8pPr>
            <a:lvl9pPr lvl="8" rtl="0">
              <a:spcBef>
                <a:spcPts val="1800"/>
              </a:spcBef>
              <a:spcAft>
                <a:spcPts val="1800"/>
              </a:spcAft>
              <a:buSzPts val="3000"/>
              <a:buNone/>
              <a:defRPr sz="3000"/>
            </a:lvl9pPr>
          </a:lstStyle>
          <a:p/>
        </p:txBody>
      </p:sp>
      <p:pic>
        <p:nvPicPr>
          <p:cNvPr descr="Blue_single_sparkle.png" id="352" name="Google Shape;352;p33"/>
          <p:cNvPicPr preferRelativeResize="0"/>
          <p:nvPr/>
        </p:nvPicPr>
        <p:blipFill rotWithShape="1">
          <a:blip r:embed="rId5">
            <a:alphaModFix/>
          </a:blip>
          <a:srcRect b="0" l="0" r="0" t="0"/>
          <a:stretch/>
        </p:blipFill>
        <p:spPr>
          <a:xfrm rot="-661349">
            <a:off x="16381524" y="4545351"/>
            <a:ext cx="513356" cy="521135"/>
          </a:xfrm>
          <a:prstGeom prst="rect">
            <a:avLst/>
          </a:prstGeom>
          <a:noFill/>
          <a:ln>
            <a:noFill/>
          </a:ln>
        </p:spPr>
      </p:pic>
      <p:pic>
        <p:nvPicPr>
          <p:cNvPr id="353" name="Google Shape;353;p33" title="BE-MVP-Icon-Spark_Redux_V3_STRAIGHT_yellow.png"/>
          <p:cNvPicPr preferRelativeResize="0"/>
          <p:nvPr/>
        </p:nvPicPr>
        <p:blipFill rotWithShape="1">
          <a:blip r:embed="rId6">
            <a:alphaModFix/>
          </a:blip>
          <a:srcRect b="9694" l="6796" r="49410" t="2570"/>
          <a:stretch/>
        </p:blipFill>
        <p:spPr>
          <a:xfrm>
            <a:off x="16857842" y="4532375"/>
            <a:ext cx="1439774" cy="307882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Statement 1">
  <p:cSld name="TITLE_1_1_1_1_1_1_1_1_1_1_1_1_1_1_1_1_1_1_1_1_1_1_1_1_1_1_1">
    <p:bg>
      <p:bgPr>
        <a:solidFill>
          <a:srgbClr val="CFE9FE"/>
        </a:solidFill>
      </p:bgPr>
    </p:bg>
    <p:spTree>
      <p:nvGrpSpPr>
        <p:cNvPr id="354" name="Shape 354"/>
        <p:cNvGrpSpPr/>
        <p:nvPr/>
      </p:nvGrpSpPr>
      <p:grpSpPr>
        <a:xfrm>
          <a:off x="0" y="0"/>
          <a:ext cx="0" cy="0"/>
          <a:chOff x="0" y="0"/>
          <a:chExt cx="0" cy="0"/>
        </a:xfrm>
      </p:grpSpPr>
      <p:pic>
        <p:nvPicPr>
          <p:cNvPr id="355" name="Google Shape;355;p34"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356" name="Google Shape;356;p34"/>
          <p:cNvSpPr txBox="1"/>
          <p:nvPr>
            <p:ph type="title"/>
          </p:nvPr>
        </p:nvSpPr>
        <p:spPr>
          <a:xfrm>
            <a:off x="1133475" y="3705225"/>
            <a:ext cx="16020900" cy="30909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0800"/>
              <a:buNone/>
              <a:defRPr sz="10800">
                <a:solidFill>
                  <a:schemeClr val="lt1"/>
                </a:solidFill>
              </a:defRPr>
            </a:lvl1pPr>
            <a:lvl2pPr lvl="1" rtl="0" algn="ctr">
              <a:spcBef>
                <a:spcPts val="0"/>
              </a:spcBef>
              <a:spcAft>
                <a:spcPts val="0"/>
              </a:spcAft>
              <a:buClr>
                <a:schemeClr val="accent3"/>
              </a:buClr>
              <a:buSzPts val="10800"/>
              <a:buNone/>
              <a:defRPr sz="10800">
                <a:solidFill>
                  <a:schemeClr val="accent3"/>
                </a:solidFill>
              </a:defRPr>
            </a:lvl2pPr>
            <a:lvl3pPr lvl="2" rtl="0" algn="ctr">
              <a:spcBef>
                <a:spcPts val="0"/>
              </a:spcBef>
              <a:spcAft>
                <a:spcPts val="0"/>
              </a:spcAft>
              <a:buClr>
                <a:schemeClr val="accent3"/>
              </a:buClr>
              <a:buSzPts val="10800"/>
              <a:buNone/>
              <a:defRPr sz="10800">
                <a:solidFill>
                  <a:schemeClr val="accent3"/>
                </a:solidFill>
              </a:defRPr>
            </a:lvl3pPr>
            <a:lvl4pPr lvl="3" rtl="0" algn="ctr">
              <a:spcBef>
                <a:spcPts val="0"/>
              </a:spcBef>
              <a:spcAft>
                <a:spcPts val="0"/>
              </a:spcAft>
              <a:buClr>
                <a:schemeClr val="accent3"/>
              </a:buClr>
              <a:buSzPts val="10800"/>
              <a:buNone/>
              <a:defRPr sz="10800">
                <a:solidFill>
                  <a:schemeClr val="accent3"/>
                </a:solidFill>
              </a:defRPr>
            </a:lvl4pPr>
            <a:lvl5pPr lvl="4" rtl="0" algn="ctr">
              <a:spcBef>
                <a:spcPts val="0"/>
              </a:spcBef>
              <a:spcAft>
                <a:spcPts val="0"/>
              </a:spcAft>
              <a:buClr>
                <a:schemeClr val="accent3"/>
              </a:buClr>
              <a:buSzPts val="10800"/>
              <a:buNone/>
              <a:defRPr sz="10800">
                <a:solidFill>
                  <a:schemeClr val="accent3"/>
                </a:solidFill>
              </a:defRPr>
            </a:lvl5pPr>
            <a:lvl6pPr lvl="5" rtl="0" algn="ctr">
              <a:spcBef>
                <a:spcPts val="0"/>
              </a:spcBef>
              <a:spcAft>
                <a:spcPts val="0"/>
              </a:spcAft>
              <a:buClr>
                <a:schemeClr val="accent3"/>
              </a:buClr>
              <a:buSzPts val="10800"/>
              <a:buNone/>
              <a:defRPr sz="10800">
                <a:solidFill>
                  <a:schemeClr val="accent3"/>
                </a:solidFill>
              </a:defRPr>
            </a:lvl6pPr>
            <a:lvl7pPr lvl="6" rtl="0" algn="ctr">
              <a:spcBef>
                <a:spcPts val="0"/>
              </a:spcBef>
              <a:spcAft>
                <a:spcPts val="0"/>
              </a:spcAft>
              <a:buClr>
                <a:schemeClr val="accent3"/>
              </a:buClr>
              <a:buSzPts val="10800"/>
              <a:buNone/>
              <a:defRPr sz="10800">
                <a:solidFill>
                  <a:schemeClr val="accent3"/>
                </a:solidFill>
              </a:defRPr>
            </a:lvl7pPr>
            <a:lvl8pPr lvl="7" rtl="0" algn="ctr">
              <a:spcBef>
                <a:spcPts val="0"/>
              </a:spcBef>
              <a:spcAft>
                <a:spcPts val="0"/>
              </a:spcAft>
              <a:buClr>
                <a:schemeClr val="accent3"/>
              </a:buClr>
              <a:buSzPts val="10800"/>
              <a:buNone/>
              <a:defRPr sz="10800">
                <a:solidFill>
                  <a:schemeClr val="accent3"/>
                </a:solidFill>
              </a:defRPr>
            </a:lvl8pPr>
            <a:lvl9pPr lvl="8" rtl="0" algn="ctr">
              <a:spcBef>
                <a:spcPts val="0"/>
              </a:spcBef>
              <a:spcAft>
                <a:spcPts val="0"/>
              </a:spcAft>
              <a:buClr>
                <a:schemeClr val="accent3"/>
              </a:buClr>
              <a:buSzPts val="10800"/>
              <a:buNone/>
              <a:defRPr sz="10800">
                <a:solidFill>
                  <a:schemeClr val="accent3"/>
                </a:solidFill>
              </a:defRPr>
            </a:lvl9pPr>
          </a:lstStyle>
          <a:p/>
        </p:txBody>
      </p:sp>
      <p:pic>
        <p:nvPicPr>
          <p:cNvPr id="357" name="Google Shape;357;p34"/>
          <p:cNvPicPr preferRelativeResize="0"/>
          <p:nvPr/>
        </p:nvPicPr>
        <p:blipFill>
          <a:blip r:embed="rId3">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Statement 2">
  <p:cSld name="TITLE_1_1_1_1_1_1_1_1_1_1_1_1_1_1_1_1_1_1_1_1_1_1_1_1_1_1_1_1">
    <p:bg>
      <p:bgPr>
        <a:solidFill>
          <a:srgbClr val="CFE9FE"/>
        </a:solidFill>
      </p:bgPr>
    </p:bg>
    <p:spTree>
      <p:nvGrpSpPr>
        <p:cNvPr id="358" name="Shape 358"/>
        <p:cNvGrpSpPr/>
        <p:nvPr/>
      </p:nvGrpSpPr>
      <p:grpSpPr>
        <a:xfrm>
          <a:off x="0" y="0"/>
          <a:ext cx="0" cy="0"/>
          <a:chOff x="0" y="0"/>
          <a:chExt cx="0" cy="0"/>
        </a:xfrm>
      </p:grpSpPr>
      <p:sp>
        <p:nvSpPr>
          <p:cNvPr id="359" name="Google Shape;359;p35"/>
          <p:cNvSpPr/>
          <p:nvPr/>
        </p:nvSpPr>
        <p:spPr>
          <a:xfrm>
            <a:off x="868686" y="1888867"/>
            <a:ext cx="14619312" cy="6509268"/>
          </a:xfrm>
          <a:custGeom>
            <a:rect b="b" l="l" r="r" t="t"/>
            <a:pathLst>
              <a:path extrusionOk="0" h="21600" w="21600">
                <a:moveTo>
                  <a:pt x="0" y="635"/>
                </a:moveTo>
                <a:cubicBezTo>
                  <a:pt x="0" y="460"/>
                  <a:pt x="32" y="301"/>
                  <a:pt x="83" y="186"/>
                </a:cubicBezTo>
                <a:cubicBezTo>
                  <a:pt x="134" y="71"/>
                  <a:pt x="205" y="0"/>
                  <a:pt x="283" y="0"/>
                </a:cubicBezTo>
                <a:lnTo>
                  <a:pt x="21317" y="0"/>
                </a:lnTo>
                <a:cubicBezTo>
                  <a:pt x="21395" y="0"/>
                  <a:pt x="21466" y="71"/>
                  <a:pt x="21517" y="186"/>
                </a:cubicBezTo>
                <a:cubicBezTo>
                  <a:pt x="21568" y="301"/>
                  <a:pt x="21600" y="460"/>
                  <a:pt x="21600" y="635"/>
                </a:cubicBezTo>
                <a:lnTo>
                  <a:pt x="21600" y="671"/>
                </a:lnTo>
                <a:cubicBezTo>
                  <a:pt x="21600" y="773"/>
                  <a:pt x="21589" y="874"/>
                  <a:pt x="21568" y="965"/>
                </a:cubicBezTo>
                <a:cubicBezTo>
                  <a:pt x="20895" y="3915"/>
                  <a:pt x="20516" y="7258"/>
                  <a:pt x="20516" y="10800"/>
                </a:cubicBezTo>
                <a:cubicBezTo>
                  <a:pt x="20516" y="14342"/>
                  <a:pt x="20895" y="17685"/>
                  <a:pt x="21568" y="20635"/>
                </a:cubicBezTo>
                <a:cubicBezTo>
                  <a:pt x="21589" y="20726"/>
                  <a:pt x="21600" y="20827"/>
                  <a:pt x="21600" y="20929"/>
                </a:cubicBezTo>
                <a:lnTo>
                  <a:pt x="21600" y="20965"/>
                </a:lnTo>
                <a:cubicBezTo>
                  <a:pt x="21600" y="21140"/>
                  <a:pt x="21568" y="21299"/>
                  <a:pt x="21517" y="21414"/>
                </a:cubicBezTo>
                <a:cubicBezTo>
                  <a:pt x="21466" y="21529"/>
                  <a:pt x="21395" y="21600"/>
                  <a:pt x="21317" y="21600"/>
                </a:cubicBezTo>
                <a:lnTo>
                  <a:pt x="283" y="21600"/>
                </a:lnTo>
                <a:cubicBezTo>
                  <a:pt x="205" y="21600"/>
                  <a:pt x="134" y="21529"/>
                  <a:pt x="83" y="21414"/>
                </a:cubicBezTo>
                <a:cubicBezTo>
                  <a:pt x="32" y="21299"/>
                  <a:pt x="0" y="21140"/>
                  <a:pt x="0" y="20965"/>
                </a:cubicBezTo>
                <a:lnTo>
                  <a:pt x="0" y="635"/>
                </a:lnTo>
                <a:close/>
              </a:path>
            </a:pathLst>
          </a:custGeom>
          <a:solidFill>
            <a:schemeClr val="lt1"/>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360" name="Google Shape;360;p35"/>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id="361" name="Google Shape;361;p35" title="BE-MVP-Icon-Spark_Redux_V3_STRAIGHT_yellow.png"/>
          <p:cNvPicPr preferRelativeResize="0"/>
          <p:nvPr/>
        </p:nvPicPr>
        <p:blipFill rotWithShape="1">
          <a:blip r:embed="rId3">
            <a:alphaModFix/>
          </a:blip>
          <a:srcRect b="2552" l="0" r="0" t="2552"/>
          <a:stretch/>
        </p:blipFill>
        <p:spPr>
          <a:xfrm rot="498582">
            <a:off x="13806739" y="8151217"/>
            <a:ext cx="966926" cy="979298"/>
          </a:xfrm>
          <a:prstGeom prst="rect">
            <a:avLst/>
          </a:prstGeom>
          <a:noFill/>
          <a:ln>
            <a:noFill/>
          </a:ln>
        </p:spPr>
      </p:pic>
      <p:pic>
        <p:nvPicPr>
          <p:cNvPr id="362" name="Google Shape;362;p35" title="BE-MVP-Icon-Spark_Redux_V3_STRAIGHT_yellow.png"/>
          <p:cNvPicPr preferRelativeResize="0"/>
          <p:nvPr/>
        </p:nvPicPr>
        <p:blipFill rotWithShape="1">
          <a:blip r:embed="rId3">
            <a:alphaModFix/>
          </a:blip>
          <a:srcRect b="2552" l="0" r="0" t="2552"/>
          <a:stretch/>
        </p:blipFill>
        <p:spPr>
          <a:xfrm rot="-1459507">
            <a:off x="2495168" y="1072918"/>
            <a:ext cx="495528" cy="501868"/>
          </a:xfrm>
          <a:prstGeom prst="rect">
            <a:avLst/>
          </a:prstGeom>
          <a:noFill/>
          <a:ln>
            <a:noFill/>
          </a:ln>
        </p:spPr>
      </p:pic>
      <p:pic>
        <p:nvPicPr>
          <p:cNvPr id="363" name="Google Shape;363;p35" title="BE-MVP-Icon-Spark_Redux_V3_LEFT_yellow.png"/>
          <p:cNvPicPr preferRelativeResize="0"/>
          <p:nvPr/>
        </p:nvPicPr>
        <p:blipFill rotWithShape="1">
          <a:blip r:embed="rId4">
            <a:alphaModFix/>
          </a:blip>
          <a:srcRect b="2552" l="0" r="0" t="2552"/>
          <a:stretch/>
        </p:blipFill>
        <p:spPr>
          <a:xfrm rot="-1459490">
            <a:off x="1926380" y="1034195"/>
            <a:ext cx="248485" cy="251664"/>
          </a:xfrm>
          <a:prstGeom prst="rect">
            <a:avLst/>
          </a:prstGeom>
          <a:noFill/>
          <a:ln>
            <a:noFill/>
          </a:ln>
        </p:spPr>
      </p:pic>
      <p:sp>
        <p:nvSpPr>
          <p:cNvPr id="364" name="Google Shape;364;p35"/>
          <p:cNvSpPr txBox="1"/>
          <p:nvPr>
            <p:ph type="title"/>
          </p:nvPr>
        </p:nvSpPr>
        <p:spPr>
          <a:xfrm>
            <a:off x="1333500" y="2314575"/>
            <a:ext cx="12954000" cy="47148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365" name="Google Shape;365;p35"/>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200"/>
              <a:buNone/>
              <a:defRPr sz="3200">
                <a:solidFill>
                  <a:schemeClr val="dk1"/>
                </a:solidFill>
              </a:defRPr>
            </a:lvl1pPr>
            <a:lvl2pPr lvl="1" rtl="0">
              <a:spcBef>
                <a:spcPts val="0"/>
              </a:spcBef>
              <a:spcAft>
                <a:spcPts val="0"/>
              </a:spcAft>
              <a:buSzPts val="3600"/>
              <a:buNone/>
              <a:defRPr sz="3600"/>
            </a:lvl2pPr>
            <a:lvl3pPr lvl="2" rtl="0">
              <a:spcBef>
                <a:spcPts val="1800"/>
              </a:spcBef>
              <a:spcAft>
                <a:spcPts val="0"/>
              </a:spcAft>
              <a:buSzPts val="3600"/>
              <a:buNone/>
              <a:defRPr sz="3600"/>
            </a:lvl3pPr>
            <a:lvl4pPr lvl="3" rtl="0">
              <a:spcBef>
                <a:spcPts val="1800"/>
              </a:spcBef>
              <a:spcAft>
                <a:spcPts val="0"/>
              </a:spcAft>
              <a:buSzPts val="3600"/>
              <a:buNone/>
              <a:defRPr sz="3600"/>
            </a:lvl4pPr>
            <a:lvl5pPr lvl="4" rtl="0">
              <a:spcBef>
                <a:spcPts val="1800"/>
              </a:spcBef>
              <a:spcAft>
                <a:spcPts val="0"/>
              </a:spcAft>
              <a:buSzPts val="3600"/>
              <a:buNone/>
              <a:defRPr sz="3600"/>
            </a:lvl5pPr>
            <a:lvl6pPr lvl="5" rtl="0">
              <a:spcBef>
                <a:spcPts val="1800"/>
              </a:spcBef>
              <a:spcAft>
                <a:spcPts val="0"/>
              </a:spcAft>
              <a:buSzPts val="3600"/>
              <a:buNone/>
              <a:defRPr sz="3600"/>
            </a:lvl6pPr>
            <a:lvl7pPr lvl="6" rtl="0">
              <a:spcBef>
                <a:spcPts val="1800"/>
              </a:spcBef>
              <a:spcAft>
                <a:spcPts val="0"/>
              </a:spcAft>
              <a:buSzPts val="3600"/>
              <a:buNone/>
              <a:defRPr sz="3600"/>
            </a:lvl7pPr>
            <a:lvl8pPr lvl="7" rtl="0">
              <a:spcBef>
                <a:spcPts val="1800"/>
              </a:spcBef>
              <a:spcAft>
                <a:spcPts val="0"/>
              </a:spcAft>
              <a:buSzPts val="3600"/>
              <a:buNone/>
              <a:defRPr sz="3600"/>
            </a:lvl8pPr>
            <a:lvl9pPr lvl="8" rtl="0">
              <a:spcBef>
                <a:spcPts val="1800"/>
              </a:spcBef>
              <a:spcAft>
                <a:spcPts val="1800"/>
              </a:spcAft>
              <a:buSzPts val="3600"/>
              <a:buNone/>
              <a:defRPr sz="3600"/>
            </a:lvl9pPr>
          </a:lstStyle>
          <a:p/>
        </p:txBody>
      </p:sp>
      <p:pic>
        <p:nvPicPr>
          <p:cNvPr id="366" name="Google Shape;366;p35" title="BE-MVP-Icon-Spark_Redux_V3_LEFT_yellow.png"/>
          <p:cNvPicPr preferRelativeResize="0"/>
          <p:nvPr/>
        </p:nvPicPr>
        <p:blipFill rotWithShape="1">
          <a:blip r:embed="rId4">
            <a:alphaModFix/>
          </a:blip>
          <a:srcRect b="0" l="1466" r="25911" t="0"/>
          <a:stretch/>
        </p:blipFill>
        <p:spPr>
          <a:xfrm rot="-4">
            <a:off x="16276822" y="5727051"/>
            <a:ext cx="2011175" cy="295574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Statement 3">
  <p:cSld name="TITLE_1_1_1_1_1_1_1_1_1_1_1_1_1_1_1_1_1_1_1_1_1_1_1_1_1_1_1_1_3">
    <p:bg>
      <p:bgPr>
        <a:solidFill>
          <a:srgbClr val="CFE9FE"/>
        </a:solidFill>
      </p:bgPr>
    </p:bg>
    <p:spTree>
      <p:nvGrpSpPr>
        <p:cNvPr id="367" name="Shape 367"/>
        <p:cNvGrpSpPr/>
        <p:nvPr/>
      </p:nvGrpSpPr>
      <p:grpSpPr>
        <a:xfrm>
          <a:off x="0" y="0"/>
          <a:ext cx="0" cy="0"/>
          <a:chOff x="0" y="0"/>
          <a:chExt cx="0" cy="0"/>
        </a:xfrm>
      </p:grpSpPr>
      <p:pic>
        <p:nvPicPr>
          <p:cNvPr id="368" name="Google Shape;368;p36"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369" name="Google Shape;369;p36"/>
          <p:cNvSpPr/>
          <p:nvPr/>
        </p:nvSpPr>
        <p:spPr>
          <a:xfrm>
            <a:off x="868686" y="1888867"/>
            <a:ext cx="14619312" cy="6509268"/>
          </a:xfrm>
          <a:custGeom>
            <a:rect b="b" l="l" r="r" t="t"/>
            <a:pathLst>
              <a:path extrusionOk="0" h="21600" w="21600">
                <a:moveTo>
                  <a:pt x="0" y="635"/>
                </a:moveTo>
                <a:cubicBezTo>
                  <a:pt x="0" y="460"/>
                  <a:pt x="32" y="301"/>
                  <a:pt x="83" y="186"/>
                </a:cubicBezTo>
                <a:cubicBezTo>
                  <a:pt x="134" y="71"/>
                  <a:pt x="205" y="0"/>
                  <a:pt x="283" y="0"/>
                </a:cubicBezTo>
                <a:lnTo>
                  <a:pt x="21317" y="0"/>
                </a:lnTo>
                <a:cubicBezTo>
                  <a:pt x="21395" y="0"/>
                  <a:pt x="21466" y="71"/>
                  <a:pt x="21517" y="186"/>
                </a:cubicBezTo>
                <a:cubicBezTo>
                  <a:pt x="21568" y="301"/>
                  <a:pt x="21600" y="460"/>
                  <a:pt x="21600" y="635"/>
                </a:cubicBezTo>
                <a:lnTo>
                  <a:pt x="21600" y="671"/>
                </a:lnTo>
                <a:cubicBezTo>
                  <a:pt x="21600" y="773"/>
                  <a:pt x="21589" y="874"/>
                  <a:pt x="21568" y="965"/>
                </a:cubicBezTo>
                <a:cubicBezTo>
                  <a:pt x="20895" y="3915"/>
                  <a:pt x="20516" y="7258"/>
                  <a:pt x="20516" y="10800"/>
                </a:cubicBezTo>
                <a:cubicBezTo>
                  <a:pt x="20516" y="14342"/>
                  <a:pt x="20895" y="17685"/>
                  <a:pt x="21568" y="20635"/>
                </a:cubicBezTo>
                <a:cubicBezTo>
                  <a:pt x="21589" y="20726"/>
                  <a:pt x="21600" y="20827"/>
                  <a:pt x="21600" y="20929"/>
                </a:cubicBezTo>
                <a:lnTo>
                  <a:pt x="21600" y="20965"/>
                </a:lnTo>
                <a:cubicBezTo>
                  <a:pt x="21600" y="21140"/>
                  <a:pt x="21568" y="21299"/>
                  <a:pt x="21517" y="21414"/>
                </a:cubicBezTo>
                <a:cubicBezTo>
                  <a:pt x="21466" y="21529"/>
                  <a:pt x="21395" y="21600"/>
                  <a:pt x="21317" y="21600"/>
                </a:cubicBezTo>
                <a:lnTo>
                  <a:pt x="283" y="21600"/>
                </a:lnTo>
                <a:cubicBezTo>
                  <a:pt x="205" y="21600"/>
                  <a:pt x="134" y="21529"/>
                  <a:pt x="83" y="21414"/>
                </a:cubicBezTo>
                <a:cubicBezTo>
                  <a:pt x="32" y="21299"/>
                  <a:pt x="0" y="21140"/>
                  <a:pt x="0" y="20965"/>
                </a:cubicBezTo>
                <a:lnTo>
                  <a:pt x="0" y="635"/>
                </a:lnTo>
                <a:close/>
              </a:path>
            </a:pathLst>
          </a:custGeom>
          <a:solidFill>
            <a:srgbClr val="CFE9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370" name="Google Shape;370;p36"/>
          <p:cNvPicPr preferRelativeResize="0"/>
          <p:nvPr/>
        </p:nvPicPr>
        <p:blipFill>
          <a:blip r:embed="rId3">
            <a:alphaModFix/>
          </a:blip>
          <a:stretch>
            <a:fillRect/>
          </a:stretch>
        </p:blipFill>
        <p:spPr>
          <a:xfrm>
            <a:off x="16550000" y="848191"/>
            <a:ext cx="953599" cy="667523"/>
          </a:xfrm>
          <a:prstGeom prst="rect">
            <a:avLst/>
          </a:prstGeom>
          <a:noFill/>
          <a:ln>
            <a:noFill/>
          </a:ln>
        </p:spPr>
      </p:pic>
      <p:pic>
        <p:nvPicPr>
          <p:cNvPr id="371" name="Google Shape;371;p36" title="BE-MVP-Icon-Spark_Redux_V3_STRAIGHT_yellow.png"/>
          <p:cNvPicPr preferRelativeResize="0"/>
          <p:nvPr/>
        </p:nvPicPr>
        <p:blipFill rotWithShape="1">
          <a:blip r:embed="rId4">
            <a:alphaModFix/>
          </a:blip>
          <a:srcRect b="2552" l="0" r="0" t="2552"/>
          <a:stretch/>
        </p:blipFill>
        <p:spPr>
          <a:xfrm rot="498582">
            <a:off x="13806739" y="8151217"/>
            <a:ext cx="966926" cy="979298"/>
          </a:xfrm>
          <a:prstGeom prst="rect">
            <a:avLst/>
          </a:prstGeom>
          <a:noFill/>
          <a:ln>
            <a:noFill/>
          </a:ln>
        </p:spPr>
      </p:pic>
      <p:pic>
        <p:nvPicPr>
          <p:cNvPr id="372" name="Google Shape;372;p36" title="BE-MVP-Icon-Spark_Redux_V3_STRAIGHT_yellow.png"/>
          <p:cNvPicPr preferRelativeResize="0"/>
          <p:nvPr/>
        </p:nvPicPr>
        <p:blipFill rotWithShape="1">
          <a:blip r:embed="rId4">
            <a:alphaModFix/>
          </a:blip>
          <a:srcRect b="2552" l="0" r="0" t="2552"/>
          <a:stretch/>
        </p:blipFill>
        <p:spPr>
          <a:xfrm rot="-1459507">
            <a:off x="2495168" y="1072918"/>
            <a:ext cx="495528" cy="501868"/>
          </a:xfrm>
          <a:prstGeom prst="rect">
            <a:avLst/>
          </a:prstGeom>
          <a:noFill/>
          <a:ln>
            <a:noFill/>
          </a:ln>
        </p:spPr>
      </p:pic>
      <p:pic>
        <p:nvPicPr>
          <p:cNvPr id="373" name="Google Shape;373;p36" title="BE-MVP-Icon-Spark_Redux_V3_LEFT_yellow.png"/>
          <p:cNvPicPr preferRelativeResize="0"/>
          <p:nvPr/>
        </p:nvPicPr>
        <p:blipFill rotWithShape="1">
          <a:blip r:embed="rId5">
            <a:alphaModFix/>
          </a:blip>
          <a:srcRect b="2552" l="0" r="0" t="2552"/>
          <a:stretch/>
        </p:blipFill>
        <p:spPr>
          <a:xfrm rot="-1459490">
            <a:off x="1926380" y="1034195"/>
            <a:ext cx="248485" cy="251664"/>
          </a:xfrm>
          <a:prstGeom prst="rect">
            <a:avLst/>
          </a:prstGeom>
          <a:noFill/>
          <a:ln>
            <a:noFill/>
          </a:ln>
        </p:spPr>
      </p:pic>
      <p:sp>
        <p:nvSpPr>
          <p:cNvPr id="374" name="Google Shape;374;p36"/>
          <p:cNvSpPr txBox="1"/>
          <p:nvPr>
            <p:ph type="title"/>
          </p:nvPr>
        </p:nvSpPr>
        <p:spPr>
          <a:xfrm>
            <a:off x="1333500" y="2314575"/>
            <a:ext cx="12954000" cy="4762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375" name="Google Shape;375;p36"/>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200"/>
              <a:buNone/>
              <a:defRPr sz="3200">
                <a:solidFill>
                  <a:schemeClr val="dk1"/>
                </a:solidFill>
              </a:defRPr>
            </a:lvl1pPr>
            <a:lvl2pPr lvl="1">
              <a:spcBef>
                <a:spcPts val="0"/>
              </a:spcBef>
              <a:spcAft>
                <a:spcPts val="0"/>
              </a:spcAft>
              <a:buSzPts val="3600"/>
              <a:buNone/>
              <a:defRPr sz="3600"/>
            </a:lvl2pPr>
            <a:lvl3pPr lvl="2">
              <a:spcBef>
                <a:spcPts val="1800"/>
              </a:spcBef>
              <a:spcAft>
                <a:spcPts val="0"/>
              </a:spcAft>
              <a:buSzPts val="3600"/>
              <a:buNone/>
              <a:defRPr sz="3600"/>
            </a:lvl3pPr>
            <a:lvl4pPr lvl="3">
              <a:spcBef>
                <a:spcPts val="1800"/>
              </a:spcBef>
              <a:spcAft>
                <a:spcPts val="0"/>
              </a:spcAft>
              <a:buSzPts val="3600"/>
              <a:buNone/>
              <a:defRPr sz="3600"/>
            </a:lvl4pPr>
            <a:lvl5pPr lvl="4">
              <a:spcBef>
                <a:spcPts val="1800"/>
              </a:spcBef>
              <a:spcAft>
                <a:spcPts val="0"/>
              </a:spcAft>
              <a:buSzPts val="3600"/>
              <a:buNone/>
              <a:defRPr sz="3600"/>
            </a:lvl5pPr>
            <a:lvl6pPr lvl="5">
              <a:spcBef>
                <a:spcPts val="1800"/>
              </a:spcBef>
              <a:spcAft>
                <a:spcPts val="0"/>
              </a:spcAft>
              <a:buSzPts val="3600"/>
              <a:buNone/>
              <a:defRPr sz="3600"/>
            </a:lvl6pPr>
            <a:lvl7pPr lvl="6">
              <a:spcBef>
                <a:spcPts val="1800"/>
              </a:spcBef>
              <a:spcAft>
                <a:spcPts val="0"/>
              </a:spcAft>
              <a:buSzPts val="3600"/>
              <a:buNone/>
              <a:defRPr sz="3600"/>
            </a:lvl7pPr>
            <a:lvl8pPr lvl="7">
              <a:spcBef>
                <a:spcPts val="1800"/>
              </a:spcBef>
              <a:spcAft>
                <a:spcPts val="0"/>
              </a:spcAft>
              <a:buSzPts val="3600"/>
              <a:buNone/>
              <a:defRPr sz="3600"/>
            </a:lvl8pPr>
            <a:lvl9pPr lvl="8">
              <a:spcBef>
                <a:spcPts val="1800"/>
              </a:spcBef>
              <a:spcAft>
                <a:spcPts val="1800"/>
              </a:spcAft>
              <a:buSzPts val="3600"/>
              <a:buNone/>
              <a:defRPr sz="3600"/>
            </a:lvl9pPr>
          </a:lstStyle>
          <a:p/>
        </p:txBody>
      </p:sp>
      <p:pic>
        <p:nvPicPr>
          <p:cNvPr id="376" name="Google Shape;376;p36" title="BE-MVP-Icon-Spark_Redux_V3_LEFT_yellow.png"/>
          <p:cNvPicPr preferRelativeResize="0"/>
          <p:nvPr/>
        </p:nvPicPr>
        <p:blipFill rotWithShape="1">
          <a:blip r:embed="rId5">
            <a:alphaModFix/>
          </a:blip>
          <a:srcRect b="0" l="1466" r="25911" t="0"/>
          <a:stretch/>
        </p:blipFill>
        <p:spPr>
          <a:xfrm rot="-4">
            <a:off x="16276822" y="5727051"/>
            <a:ext cx="2011175" cy="295574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Statement 4">
  <p:cSld name="TITLE_1_1_1_1_1_1_1_1_1_1_1_1_1_1_1_1_1_1_1_1_1_1_1_1_1_1_1_1_2">
    <p:bg>
      <p:bgPr>
        <a:solidFill>
          <a:srgbClr val="CFE9FE"/>
        </a:solidFill>
      </p:bgPr>
    </p:bg>
    <p:spTree>
      <p:nvGrpSpPr>
        <p:cNvPr id="377" name="Shape 377"/>
        <p:cNvGrpSpPr/>
        <p:nvPr/>
      </p:nvGrpSpPr>
      <p:grpSpPr>
        <a:xfrm>
          <a:off x="0" y="0"/>
          <a:ext cx="0" cy="0"/>
          <a:chOff x="0" y="0"/>
          <a:chExt cx="0" cy="0"/>
        </a:xfrm>
      </p:grpSpPr>
      <p:pic>
        <p:nvPicPr>
          <p:cNvPr id="378" name="Google Shape;378;p37" title="Purple.png"/>
          <p:cNvPicPr preferRelativeResize="0"/>
          <p:nvPr/>
        </p:nvPicPr>
        <p:blipFill rotWithShape="1">
          <a:blip r:embed="rId2">
            <a:alphaModFix/>
          </a:blip>
          <a:srcRect b="0" l="0" r="0" t="0"/>
          <a:stretch/>
        </p:blipFill>
        <p:spPr>
          <a:xfrm>
            <a:off x="0" y="0"/>
            <a:ext cx="18288000" cy="10287005"/>
          </a:xfrm>
          <a:prstGeom prst="rect">
            <a:avLst/>
          </a:prstGeom>
          <a:noFill/>
          <a:ln>
            <a:noFill/>
          </a:ln>
        </p:spPr>
      </p:pic>
      <p:sp>
        <p:nvSpPr>
          <p:cNvPr id="379" name="Google Shape;379;p37"/>
          <p:cNvSpPr/>
          <p:nvPr/>
        </p:nvSpPr>
        <p:spPr>
          <a:xfrm>
            <a:off x="868686" y="1888867"/>
            <a:ext cx="14619312" cy="6509268"/>
          </a:xfrm>
          <a:custGeom>
            <a:rect b="b" l="l" r="r" t="t"/>
            <a:pathLst>
              <a:path extrusionOk="0" h="21600" w="21600">
                <a:moveTo>
                  <a:pt x="0" y="635"/>
                </a:moveTo>
                <a:cubicBezTo>
                  <a:pt x="0" y="460"/>
                  <a:pt x="32" y="301"/>
                  <a:pt x="83" y="186"/>
                </a:cubicBezTo>
                <a:cubicBezTo>
                  <a:pt x="134" y="71"/>
                  <a:pt x="205" y="0"/>
                  <a:pt x="283" y="0"/>
                </a:cubicBezTo>
                <a:lnTo>
                  <a:pt x="21317" y="0"/>
                </a:lnTo>
                <a:cubicBezTo>
                  <a:pt x="21395" y="0"/>
                  <a:pt x="21466" y="71"/>
                  <a:pt x="21517" y="186"/>
                </a:cubicBezTo>
                <a:cubicBezTo>
                  <a:pt x="21568" y="301"/>
                  <a:pt x="21600" y="460"/>
                  <a:pt x="21600" y="635"/>
                </a:cubicBezTo>
                <a:lnTo>
                  <a:pt x="21600" y="671"/>
                </a:lnTo>
                <a:cubicBezTo>
                  <a:pt x="21600" y="773"/>
                  <a:pt x="21589" y="874"/>
                  <a:pt x="21568" y="965"/>
                </a:cubicBezTo>
                <a:cubicBezTo>
                  <a:pt x="20895" y="3915"/>
                  <a:pt x="20516" y="7258"/>
                  <a:pt x="20516" y="10800"/>
                </a:cubicBezTo>
                <a:cubicBezTo>
                  <a:pt x="20516" y="14342"/>
                  <a:pt x="20895" y="17685"/>
                  <a:pt x="21568" y="20635"/>
                </a:cubicBezTo>
                <a:cubicBezTo>
                  <a:pt x="21589" y="20726"/>
                  <a:pt x="21600" y="20827"/>
                  <a:pt x="21600" y="20929"/>
                </a:cubicBezTo>
                <a:lnTo>
                  <a:pt x="21600" y="20965"/>
                </a:lnTo>
                <a:cubicBezTo>
                  <a:pt x="21600" y="21140"/>
                  <a:pt x="21568" y="21299"/>
                  <a:pt x="21517" y="21414"/>
                </a:cubicBezTo>
                <a:cubicBezTo>
                  <a:pt x="21466" y="21529"/>
                  <a:pt x="21395" y="21600"/>
                  <a:pt x="21317" y="21600"/>
                </a:cubicBezTo>
                <a:lnTo>
                  <a:pt x="283" y="21600"/>
                </a:lnTo>
                <a:cubicBezTo>
                  <a:pt x="205" y="21600"/>
                  <a:pt x="134" y="21529"/>
                  <a:pt x="83" y="21414"/>
                </a:cubicBezTo>
                <a:cubicBezTo>
                  <a:pt x="32" y="21299"/>
                  <a:pt x="0" y="21140"/>
                  <a:pt x="0" y="20965"/>
                </a:cubicBezTo>
                <a:lnTo>
                  <a:pt x="0" y="635"/>
                </a:lnTo>
                <a:close/>
              </a:path>
            </a:pathLst>
          </a:custGeom>
          <a:solidFill>
            <a:srgbClr val="E0E5F8"/>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380" name="Google Shape;380;p37"/>
          <p:cNvPicPr preferRelativeResize="0"/>
          <p:nvPr/>
        </p:nvPicPr>
        <p:blipFill>
          <a:blip r:embed="rId3">
            <a:alphaModFix/>
          </a:blip>
          <a:stretch>
            <a:fillRect/>
          </a:stretch>
        </p:blipFill>
        <p:spPr>
          <a:xfrm>
            <a:off x="16550000" y="848191"/>
            <a:ext cx="953599" cy="667523"/>
          </a:xfrm>
          <a:prstGeom prst="rect">
            <a:avLst/>
          </a:prstGeom>
          <a:noFill/>
          <a:ln>
            <a:noFill/>
          </a:ln>
        </p:spPr>
      </p:pic>
      <p:pic>
        <p:nvPicPr>
          <p:cNvPr id="381" name="Google Shape;381;p37" title="BE-MVP-Icon-Spark_Redux_V3_STRAIGHT_yellow.png"/>
          <p:cNvPicPr preferRelativeResize="0"/>
          <p:nvPr/>
        </p:nvPicPr>
        <p:blipFill rotWithShape="1">
          <a:blip r:embed="rId4">
            <a:alphaModFix/>
          </a:blip>
          <a:srcRect b="2552" l="0" r="0" t="2552"/>
          <a:stretch/>
        </p:blipFill>
        <p:spPr>
          <a:xfrm rot="498582">
            <a:off x="13806739" y="8151217"/>
            <a:ext cx="966926" cy="979298"/>
          </a:xfrm>
          <a:prstGeom prst="rect">
            <a:avLst/>
          </a:prstGeom>
          <a:noFill/>
          <a:ln>
            <a:noFill/>
          </a:ln>
        </p:spPr>
      </p:pic>
      <p:pic>
        <p:nvPicPr>
          <p:cNvPr id="382" name="Google Shape;382;p37" title="BE-MVP-Icon-Spark_Redux_V3_STRAIGHT_yellow.png"/>
          <p:cNvPicPr preferRelativeResize="0"/>
          <p:nvPr/>
        </p:nvPicPr>
        <p:blipFill rotWithShape="1">
          <a:blip r:embed="rId4">
            <a:alphaModFix/>
          </a:blip>
          <a:srcRect b="2552" l="0" r="0" t="2552"/>
          <a:stretch/>
        </p:blipFill>
        <p:spPr>
          <a:xfrm rot="-1459507">
            <a:off x="2495168" y="1072918"/>
            <a:ext cx="495528" cy="501868"/>
          </a:xfrm>
          <a:prstGeom prst="rect">
            <a:avLst/>
          </a:prstGeom>
          <a:noFill/>
          <a:ln>
            <a:noFill/>
          </a:ln>
        </p:spPr>
      </p:pic>
      <p:pic>
        <p:nvPicPr>
          <p:cNvPr id="383" name="Google Shape;383;p37" title="BE-MVP-Icon-Spark_Redux_V3_LEFT_yellow.png"/>
          <p:cNvPicPr preferRelativeResize="0"/>
          <p:nvPr/>
        </p:nvPicPr>
        <p:blipFill rotWithShape="1">
          <a:blip r:embed="rId5">
            <a:alphaModFix/>
          </a:blip>
          <a:srcRect b="2552" l="0" r="0" t="2552"/>
          <a:stretch/>
        </p:blipFill>
        <p:spPr>
          <a:xfrm rot="-1459490">
            <a:off x="1926380" y="1034195"/>
            <a:ext cx="248485" cy="251664"/>
          </a:xfrm>
          <a:prstGeom prst="rect">
            <a:avLst/>
          </a:prstGeom>
          <a:noFill/>
          <a:ln>
            <a:noFill/>
          </a:ln>
        </p:spPr>
      </p:pic>
      <p:sp>
        <p:nvSpPr>
          <p:cNvPr id="384" name="Google Shape;384;p37"/>
          <p:cNvSpPr txBox="1"/>
          <p:nvPr>
            <p:ph type="title"/>
          </p:nvPr>
        </p:nvSpPr>
        <p:spPr>
          <a:xfrm>
            <a:off x="1333500" y="2314575"/>
            <a:ext cx="12954000" cy="4762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385" name="Google Shape;385;p37"/>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200"/>
              <a:buNone/>
              <a:defRPr sz="3200">
                <a:solidFill>
                  <a:schemeClr val="dk1"/>
                </a:solidFill>
              </a:defRPr>
            </a:lvl1pPr>
            <a:lvl2pPr lvl="1">
              <a:spcBef>
                <a:spcPts val="0"/>
              </a:spcBef>
              <a:spcAft>
                <a:spcPts val="0"/>
              </a:spcAft>
              <a:buSzPts val="3600"/>
              <a:buNone/>
              <a:defRPr sz="3600"/>
            </a:lvl2pPr>
            <a:lvl3pPr lvl="2">
              <a:spcBef>
                <a:spcPts val="1800"/>
              </a:spcBef>
              <a:spcAft>
                <a:spcPts val="0"/>
              </a:spcAft>
              <a:buSzPts val="3600"/>
              <a:buNone/>
              <a:defRPr sz="3600"/>
            </a:lvl3pPr>
            <a:lvl4pPr lvl="3">
              <a:spcBef>
                <a:spcPts val="1800"/>
              </a:spcBef>
              <a:spcAft>
                <a:spcPts val="0"/>
              </a:spcAft>
              <a:buSzPts val="3600"/>
              <a:buNone/>
              <a:defRPr sz="3600"/>
            </a:lvl4pPr>
            <a:lvl5pPr lvl="4">
              <a:spcBef>
                <a:spcPts val="1800"/>
              </a:spcBef>
              <a:spcAft>
                <a:spcPts val="0"/>
              </a:spcAft>
              <a:buSzPts val="3600"/>
              <a:buNone/>
              <a:defRPr sz="3600"/>
            </a:lvl5pPr>
            <a:lvl6pPr lvl="5">
              <a:spcBef>
                <a:spcPts val="1800"/>
              </a:spcBef>
              <a:spcAft>
                <a:spcPts val="0"/>
              </a:spcAft>
              <a:buSzPts val="3600"/>
              <a:buNone/>
              <a:defRPr sz="3600"/>
            </a:lvl6pPr>
            <a:lvl7pPr lvl="6">
              <a:spcBef>
                <a:spcPts val="1800"/>
              </a:spcBef>
              <a:spcAft>
                <a:spcPts val="0"/>
              </a:spcAft>
              <a:buSzPts val="3600"/>
              <a:buNone/>
              <a:defRPr sz="3600"/>
            </a:lvl7pPr>
            <a:lvl8pPr lvl="7">
              <a:spcBef>
                <a:spcPts val="1800"/>
              </a:spcBef>
              <a:spcAft>
                <a:spcPts val="0"/>
              </a:spcAft>
              <a:buSzPts val="3600"/>
              <a:buNone/>
              <a:defRPr sz="3600"/>
            </a:lvl8pPr>
            <a:lvl9pPr lvl="8">
              <a:spcBef>
                <a:spcPts val="1800"/>
              </a:spcBef>
              <a:spcAft>
                <a:spcPts val="1800"/>
              </a:spcAft>
              <a:buSzPts val="3600"/>
              <a:buNone/>
              <a:defRPr sz="3600"/>
            </a:lvl9pPr>
          </a:lstStyle>
          <a:p/>
        </p:txBody>
      </p:sp>
      <p:pic>
        <p:nvPicPr>
          <p:cNvPr id="386" name="Google Shape;386;p37" title="BE-MVP-Icon-Spark_Redux_V3_LEFT_yellow.png"/>
          <p:cNvPicPr preferRelativeResize="0"/>
          <p:nvPr/>
        </p:nvPicPr>
        <p:blipFill rotWithShape="1">
          <a:blip r:embed="rId5">
            <a:alphaModFix/>
          </a:blip>
          <a:srcRect b="0" l="1466" r="25911" t="0"/>
          <a:stretch/>
        </p:blipFill>
        <p:spPr>
          <a:xfrm rot="-4">
            <a:off x="16276822" y="5727051"/>
            <a:ext cx="2011175" cy="295574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Statement 5">
  <p:cSld name="TITLE_1_1_1_1_1_1_1_1_1_1_1_1_1_1_1_1_1_1_1_1_1_1_1_1_1_1_1_1_2_1">
    <p:bg>
      <p:bgPr>
        <a:solidFill>
          <a:srgbClr val="CFE9FE"/>
        </a:solidFill>
      </p:bgPr>
    </p:bg>
    <p:spTree>
      <p:nvGrpSpPr>
        <p:cNvPr id="387" name="Shape 387"/>
        <p:cNvGrpSpPr/>
        <p:nvPr/>
      </p:nvGrpSpPr>
      <p:grpSpPr>
        <a:xfrm>
          <a:off x="0" y="0"/>
          <a:ext cx="0" cy="0"/>
          <a:chOff x="0" y="0"/>
          <a:chExt cx="0" cy="0"/>
        </a:xfrm>
      </p:grpSpPr>
      <p:pic>
        <p:nvPicPr>
          <p:cNvPr id="388" name="Google Shape;388;p38" title="Teal.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389" name="Google Shape;389;p38"/>
          <p:cNvSpPr/>
          <p:nvPr/>
        </p:nvSpPr>
        <p:spPr>
          <a:xfrm>
            <a:off x="868686" y="1888867"/>
            <a:ext cx="14619312" cy="6509268"/>
          </a:xfrm>
          <a:custGeom>
            <a:rect b="b" l="l" r="r" t="t"/>
            <a:pathLst>
              <a:path extrusionOk="0" h="21600" w="21600">
                <a:moveTo>
                  <a:pt x="0" y="635"/>
                </a:moveTo>
                <a:cubicBezTo>
                  <a:pt x="0" y="460"/>
                  <a:pt x="32" y="301"/>
                  <a:pt x="83" y="186"/>
                </a:cubicBezTo>
                <a:cubicBezTo>
                  <a:pt x="134" y="71"/>
                  <a:pt x="205" y="0"/>
                  <a:pt x="283" y="0"/>
                </a:cubicBezTo>
                <a:lnTo>
                  <a:pt x="21317" y="0"/>
                </a:lnTo>
                <a:cubicBezTo>
                  <a:pt x="21395" y="0"/>
                  <a:pt x="21466" y="71"/>
                  <a:pt x="21517" y="186"/>
                </a:cubicBezTo>
                <a:cubicBezTo>
                  <a:pt x="21568" y="301"/>
                  <a:pt x="21600" y="460"/>
                  <a:pt x="21600" y="635"/>
                </a:cubicBezTo>
                <a:lnTo>
                  <a:pt x="21600" y="671"/>
                </a:lnTo>
                <a:cubicBezTo>
                  <a:pt x="21600" y="773"/>
                  <a:pt x="21589" y="874"/>
                  <a:pt x="21568" y="965"/>
                </a:cubicBezTo>
                <a:cubicBezTo>
                  <a:pt x="20895" y="3915"/>
                  <a:pt x="20516" y="7258"/>
                  <a:pt x="20516" y="10800"/>
                </a:cubicBezTo>
                <a:cubicBezTo>
                  <a:pt x="20516" y="14342"/>
                  <a:pt x="20895" y="17685"/>
                  <a:pt x="21568" y="20635"/>
                </a:cubicBezTo>
                <a:cubicBezTo>
                  <a:pt x="21589" y="20726"/>
                  <a:pt x="21600" y="20827"/>
                  <a:pt x="21600" y="20929"/>
                </a:cubicBezTo>
                <a:lnTo>
                  <a:pt x="21600" y="20965"/>
                </a:lnTo>
                <a:cubicBezTo>
                  <a:pt x="21600" y="21140"/>
                  <a:pt x="21568" y="21299"/>
                  <a:pt x="21517" y="21414"/>
                </a:cubicBezTo>
                <a:cubicBezTo>
                  <a:pt x="21466" y="21529"/>
                  <a:pt x="21395" y="21600"/>
                  <a:pt x="21317" y="21600"/>
                </a:cubicBezTo>
                <a:lnTo>
                  <a:pt x="283" y="21600"/>
                </a:lnTo>
                <a:cubicBezTo>
                  <a:pt x="205" y="21600"/>
                  <a:pt x="134" y="21529"/>
                  <a:pt x="83" y="21414"/>
                </a:cubicBezTo>
                <a:cubicBezTo>
                  <a:pt x="32" y="21299"/>
                  <a:pt x="0" y="21140"/>
                  <a:pt x="0" y="20965"/>
                </a:cubicBezTo>
                <a:lnTo>
                  <a:pt x="0" y="635"/>
                </a:lnTo>
                <a:close/>
              </a:path>
            </a:pathLst>
          </a:custGeom>
          <a:solidFill>
            <a:srgbClr val="DEF9F3"/>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390" name="Google Shape;390;p38"/>
          <p:cNvPicPr preferRelativeResize="0"/>
          <p:nvPr/>
        </p:nvPicPr>
        <p:blipFill>
          <a:blip r:embed="rId3">
            <a:alphaModFix/>
          </a:blip>
          <a:stretch>
            <a:fillRect/>
          </a:stretch>
        </p:blipFill>
        <p:spPr>
          <a:xfrm>
            <a:off x="16550000" y="848191"/>
            <a:ext cx="953599" cy="667523"/>
          </a:xfrm>
          <a:prstGeom prst="rect">
            <a:avLst/>
          </a:prstGeom>
          <a:noFill/>
          <a:ln>
            <a:noFill/>
          </a:ln>
        </p:spPr>
      </p:pic>
      <p:pic>
        <p:nvPicPr>
          <p:cNvPr id="391" name="Google Shape;391;p38" title="BE-MVP-Icon-Spark_Redux_V3_STRAIGHT_yellow.png"/>
          <p:cNvPicPr preferRelativeResize="0"/>
          <p:nvPr/>
        </p:nvPicPr>
        <p:blipFill rotWithShape="1">
          <a:blip r:embed="rId4">
            <a:alphaModFix/>
          </a:blip>
          <a:srcRect b="2552" l="0" r="0" t="2552"/>
          <a:stretch/>
        </p:blipFill>
        <p:spPr>
          <a:xfrm rot="498582">
            <a:off x="13806739" y="8151217"/>
            <a:ext cx="966926" cy="979298"/>
          </a:xfrm>
          <a:prstGeom prst="rect">
            <a:avLst/>
          </a:prstGeom>
          <a:noFill/>
          <a:ln>
            <a:noFill/>
          </a:ln>
        </p:spPr>
      </p:pic>
      <p:pic>
        <p:nvPicPr>
          <p:cNvPr id="392" name="Google Shape;392;p38" title="BE-MVP-Icon-Spark_Redux_V3_STRAIGHT_yellow.png"/>
          <p:cNvPicPr preferRelativeResize="0"/>
          <p:nvPr/>
        </p:nvPicPr>
        <p:blipFill rotWithShape="1">
          <a:blip r:embed="rId4">
            <a:alphaModFix/>
          </a:blip>
          <a:srcRect b="2552" l="0" r="0" t="2552"/>
          <a:stretch/>
        </p:blipFill>
        <p:spPr>
          <a:xfrm rot="-1459507">
            <a:off x="2495168" y="1072918"/>
            <a:ext cx="495528" cy="501868"/>
          </a:xfrm>
          <a:prstGeom prst="rect">
            <a:avLst/>
          </a:prstGeom>
          <a:noFill/>
          <a:ln>
            <a:noFill/>
          </a:ln>
        </p:spPr>
      </p:pic>
      <p:pic>
        <p:nvPicPr>
          <p:cNvPr id="393" name="Google Shape;393;p38" title="BE-MVP-Icon-Spark_Redux_V3_LEFT_yellow.png"/>
          <p:cNvPicPr preferRelativeResize="0"/>
          <p:nvPr/>
        </p:nvPicPr>
        <p:blipFill rotWithShape="1">
          <a:blip r:embed="rId5">
            <a:alphaModFix/>
          </a:blip>
          <a:srcRect b="2552" l="0" r="0" t="2552"/>
          <a:stretch/>
        </p:blipFill>
        <p:spPr>
          <a:xfrm rot="-1459490">
            <a:off x="1926380" y="1034195"/>
            <a:ext cx="248485" cy="251664"/>
          </a:xfrm>
          <a:prstGeom prst="rect">
            <a:avLst/>
          </a:prstGeom>
          <a:noFill/>
          <a:ln>
            <a:noFill/>
          </a:ln>
        </p:spPr>
      </p:pic>
      <p:sp>
        <p:nvSpPr>
          <p:cNvPr id="394" name="Google Shape;394;p38"/>
          <p:cNvSpPr txBox="1"/>
          <p:nvPr>
            <p:ph type="title"/>
          </p:nvPr>
        </p:nvSpPr>
        <p:spPr>
          <a:xfrm>
            <a:off x="1333500" y="2314575"/>
            <a:ext cx="12954000" cy="4762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395" name="Google Shape;395;p38"/>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200"/>
              <a:buNone/>
              <a:defRPr sz="3200">
                <a:solidFill>
                  <a:schemeClr val="dk1"/>
                </a:solidFill>
              </a:defRPr>
            </a:lvl1pPr>
            <a:lvl2pPr lvl="1">
              <a:spcBef>
                <a:spcPts val="0"/>
              </a:spcBef>
              <a:spcAft>
                <a:spcPts val="0"/>
              </a:spcAft>
              <a:buSzPts val="3600"/>
              <a:buNone/>
              <a:defRPr sz="3600"/>
            </a:lvl2pPr>
            <a:lvl3pPr lvl="2">
              <a:spcBef>
                <a:spcPts val="1800"/>
              </a:spcBef>
              <a:spcAft>
                <a:spcPts val="0"/>
              </a:spcAft>
              <a:buSzPts val="3600"/>
              <a:buNone/>
              <a:defRPr sz="3600"/>
            </a:lvl3pPr>
            <a:lvl4pPr lvl="3">
              <a:spcBef>
                <a:spcPts val="1800"/>
              </a:spcBef>
              <a:spcAft>
                <a:spcPts val="0"/>
              </a:spcAft>
              <a:buSzPts val="3600"/>
              <a:buNone/>
              <a:defRPr sz="3600"/>
            </a:lvl4pPr>
            <a:lvl5pPr lvl="4">
              <a:spcBef>
                <a:spcPts val="1800"/>
              </a:spcBef>
              <a:spcAft>
                <a:spcPts val="0"/>
              </a:spcAft>
              <a:buSzPts val="3600"/>
              <a:buNone/>
              <a:defRPr sz="3600"/>
            </a:lvl5pPr>
            <a:lvl6pPr lvl="5">
              <a:spcBef>
                <a:spcPts val="1800"/>
              </a:spcBef>
              <a:spcAft>
                <a:spcPts val="0"/>
              </a:spcAft>
              <a:buSzPts val="3600"/>
              <a:buNone/>
              <a:defRPr sz="3600"/>
            </a:lvl6pPr>
            <a:lvl7pPr lvl="6">
              <a:spcBef>
                <a:spcPts val="1800"/>
              </a:spcBef>
              <a:spcAft>
                <a:spcPts val="0"/>
              </a:spcAft>
              <a:buSzPts val="3600"/>
              <a:buNone/>
              <a:defRPr sz="3600"/>
            </a:lvl7pPr>
            <a:lvl8pPr lvl="7">
              <a:spcBef>
                <a:spcPts val="1800"/>
              </a:spcBef>
              <a:spcAft>
                <a:spcPts val="0"/>
              </a:spcAft>
              <a:buSzPts val="3600"/>
              <a:buNone/>
              <a:defRPr sz="3600"/>
            </a:lvl8pPr>
            <a:lvl9pPr lvl="8">
              <a:spcBef>
                <a:spcPts val="1800"/>
              </a:spcBef>
              <a:spcAft>
                <a:spcPts val="1800"/>
              </a:spcAft>
              <a:buSzPts val="3600"/>
              <a:buNone/>
              <a:defRPr sz="3600"/>
            </a:lvl9pPr>
          </a:lstStyle>
          <a:p/>
        </p:txBody>
      </p:sp>
      <p:pic>
        <p:nvPicPr>
          <p:cNvPr id="396" name="Google Shape;396;p38" title="BE-MVP-Icon-Spark_Redux_V3_LEFT_yellow.png"/>
          <p:cNvPicPr preferRelativeResize="0"/>
          <p:nvPr/>
        </p:nvPicPr>
        <p:blipFill rotWithShape="1">
          <a:blip r:embed="rId5">
            <a:alphaModFix/>
          </a:blip>
          <a:srcRect b="0" l="1466" r="25911" t="0"/>
          <a:stretch/>
        </p:blipFill>
        <p:spPr>
          <a:xfrm rot="-4">
            <a:off x="16276822" y="5727051"/>
            <a:ext cx="2011175" cy="295574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Statement with data">
  <p:cSld name="TITLE_1_1_1_1_1_1_1_1_1_1_1_1_1_1_1_1_1_1_1_1_1_1_1_1_1_1_1_1_1_1_1">
    <p:bg>
      <p:bgPr>
        <a:solidFill>
          <a:srgbClr val="CFE9FE"/>
        </a:solidFill>
      </p:bgPr>
    </p:bg>
    <p:spTree>
      <p:nvGrpSpPr>
        <p:cNvPr id="397" name="Shape 397"/>
        <p:cNvGrpSpPr/>
        <p:nvPr/>
      </p:nvGrpSpPr>
      <p:grpSpPr>
        <a:xfrm>
          <a:off x="0" y="0"/>
          <a:ext cx="0" cy="0"/>
          <a:chOff x="0" y="0"/>
          <a:chExt cx="0" cy="0"/>
        </a:xfrm>
      </p:grpSpPr>
      <p:sp>
        <p:nvSpPr>
          <p:cNvPr id="398" name="Google Shape;398;p39"/>
          <p:cNvSpPr/>
          <p:nvPr/>
        </p:nvSpPr>
        <p:spPr>
          <a:xfrm flipH="1">
            <a:off x="7899811" y="2002123"/>
            <a:ext cx="9512840" cy="6262064"/>
          </a:xfrm>
          <a:custGeom>
            <a:rect b="b" l="l" r="r" t="t"/>
            <a:pathLst>
              <a:path extrusionOk="0" h="21595" w="21496">
                <a:moveTo>
                  <a:pt x="0" y="1007"/>
                </a:moveTo>
                <a:cubicBezTo>
                  <a:pt x="-4" y="735"/>
                  <a:pt x="66" y="473"/>
                  <a:pt x="193" y="283"/>
                </a:cubicBezTo>
                <a:cubicBezTo>
                  <a:pt x="317" y="97"/>
                  <a:pt x="485" y="-5"/>
                  <a:pt x="659" y="1"/>
                </a:cubicBezTo>
                <a:lnTo>
                  <a:pt x="20817" y="1"/>
                </a:lnTo>
                <a:cubicBezTo>
                  <a:pt x="21265" y="-1"/>
                  <a:pt x="21578" y="682"/>
                  <a:pt x="21459" y="1341"/>
                </a:cubicBezTo>
                <a:cubicBezTo>
                  <a:pt x="20945" y="4194"/>
                  <a:pt x="20496" y="7196"/>
                  <a:pt x="20454" y="10330"/>
                </a:cubicBezTo>
                <a:cubicBezTo>
                  <a:pt x="20407" y="13779"/>
                  <a:pt x="20858" y="17129"/>
                  <a:pt x="21465" y="20223"/>
                </a:cubicBezTo>
                <a:cubicBezTo>
                  <a:pt x="21596" y="20890"/>
                  <a:pt x="21285" y="21593"/>
                  <a:pt x="20829" y="21595"/>
                </a:cubicBezTo>
                <a:lnTo>
                  <a:pt x="659" y="21595"/>
                </a:lnTo>
                <a:cubicBezTo>
                  <a:pt x="477" y="21595"/>
                  <a:pt x="312" y="21482"/>
                  <a:pt x="193" y="21300"/>
                </a:cubicBezTo>
                <a:cubicBezTo>
                  <a:pt x="73" y="21118"/>
                  <a:pt x="0" y="20867"/>
                  <a:pt x="0" y="20589"/>
                </a:cubicBezTo>
                <a:lnTo>
                  <a:pt x="0" y="1007"/>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399" name="Google Shape;399;p39"/>
          <p:cNvSpPr txBox="1"/>
          <p:nvPr>
            <p:ph type="title"/>
          </p:nvPr>
        </p:nvSpPr>
        <p:spPr>
          <a:xfrm>
            <a:off x="8915400" y="2852738"/>
            <a:ext cx="7915200" cy="45624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SzPts val="7200"/>
              <a:buNone/>
              <a:defRPr sz="72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pic>
        <p:nvPicPr>
          <p:cNvPr id="400" name="Google Shape;400;p39"/>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8eddf9cd5d8993598fe8b721e932338b28a73d3f.png" id="401" name="Google Shape;401;p39"/>
          <p:cNvPicPr preferRelativeResize="0"/>
          <p:nvPr/>
        </p:nvPicPr>
        <p:blipFill rotWithShape="1">
          <a:blip r:embed="rId3">
            <a:alphaModFix/>
          </a:blip>
          <a:srcRect b="8926" l="7" r="20380" t="7173"/>
          <a:stretch/>
        </p:blipFill>
        <p:spPr>
          <a:xfrm rot="5969335">
            <a:off x="16935753" y="7113292"/>
            <a:ext cx="994791" cy="1048341"/>
          </a:xfrm>
          <a:custGeom>
            <a:rect b="b" l="l" r="r" t="t"/>
            <a:pathLst>
              <a:path extrusionOk="0" h="21600" w="21600">
                <a:moveTo>
                  <a:pt x="10697" y="0"/>
                </a:moveTo>
                <a:lnTo>
                  <a:pt x="6082" y="6470"/>
                </a:lnTo>
                <a:lnTo>
                  <a:pt x="0" y="11211"/>
                </a:lnTo>
                <a:lnTo>
                  <a:pt x="0" y="12125"/>
                </a:lnTo>
                <a:lnTo>
                  <a:pt x="6140" y="15320"/>
                </a:lnTo>
                <a:lnTo>
                  <a:pt x="9443" y="21600"/>
                </a:lnTo>
                <a:lnTo>
                  <a:pt x="11201" y="21410"/>
                </a:lnTo>
                <a:lnTo>
                  <a:pt x="16003" y="15424"/>
                </a:lnTo>
                <a:lnTo>
                  <a:pt x="21600" y="11481"/>
                </a:lnTo>
                <a:lnTo>
                  <a:pt x="16229" y="6709"/>
                </a:lnTo>
                <a:lnTo>
                  <a:pt x="10697" y="0"/>
                </a:lnTo>
                <a:close/>
              </a:path>
            </a:pathLst>
          </a:custGeom>
          <a:noFill/>
          <a:ln>
            <a:noFill/>
          </a:ln>
        </p:spPr>
      </p:pic>
      <p:pic>
        <p:nvPicPr>
          <p:cNvPr descr="8eddf9cd5d8993598fe8b721e932338b28a73d3f.png" id="402" name="Google Shape;402;p39"/>
          <p:cNvPicPr preferRelativeResize="0"/>
          <p:nvPr/>
        </p:nvPicPr>
        <p:blipFill rotWithShape="1">
          <a:blip r:embed="rId3">
            <a:alphaModFix/>
          </a:blip>
          <a:srcRect b="8956" l="23" r="20345" t="7178"/>
          <a:stretch/>
        </p:blipFill>
        <p:spPr>
          <a:xfrm>
            <a:off x="16951206" y="7806343"/>
            <a:ext cx="235494" cy="247914"/>
          </a:xfrm>
          <a:custGeom>
            <a:rect b="b" l="l" r="r" t="t"/>
            <a:pathLst>
              <a:path extrusionOk="0" h="21600" w="21600">
                <a:moveTo>
                  <a:pt x="10704" y="0"/>
                </a:moveTo>
                <a:lnTo>
                  <a:pt x="6090" y="6483"/>
                </a:lnTo>
                <a:lnTo>
                  <a:pt x="0" y="11202"/>
                </a:lnTo>
                <a:lnTo>
                  <a:pt x="0" y="12109"/>
                </a:lnTo>
                <a:lnTo>
                  <a:pt x="6117" y="15325"/>
                </a:lnTo>
                <a:lnTo>
                  <a:pt x="9448" y="21600"/>
                </a:lnTo>
                <a:lnTo>
                  <a:pt x="11196" y="21418"/>
                </a:lnTo>
                <a:lnTo>
                  <a:pt x="16002" y="15429"/>
                </a:lnTo>
                <a:lnTo>
                  <a:pt x="21600" y="11487"/>
                </a:lnTo>
                <a:lnTo>
                  <a:pt x="16220" y="6716"/>
                </a:lnTo>
                <a:lnTo>
                  <a:pt x="10704" y="0"/>
                </a:lnTo>
                <a:close/>
              </a:path>
            </a:pathLst>
          </a:custGeom>
          <a:noFill/>
          <a:ln>
            <a:noFill/>
          </a:ln>
        </p:spPr>
      </p:pic>
      <p:pic>
        <p:nvPicPr>
          <p:cNvPr descr="8eddf9cd5d8993598fe8b721e932338b28a73d3f.png" id="403" name="Google Shape;403;p39"/>
          <p:cNvPicPr preferRelativeResize="0"/>
          <p:nvPr/>
        </p:nvPicPr>
        <p:blipFill rotWithShape="1">
          <a:blip r:embed="rId3">
            <a:alphaModFix/>
          </a:blip>
          <a:srcRect b="8903" l="15" r="20353" t="7175"/>
          <a:stretch/>
        </p:blipFill>
        <p:spPr>
          <a:xfrm rot="-861880">
            <a:off x="17403210" y="8087609"/>
            <a:ext cx="436410" cy="459880"/>
          </a:xfrm>
          <a:custGeom>
            <a:rect b="b" l="l" r="r" t="t"/>
            <a:pathLst>
              <a:path extrusionOk="0" h="21600" w="21600">
                <a:moveTo>
                  <a:pt x="10697" y="0"/>
                </a:moveTo>
                <a:lnTo>
                  <a:pt x="6085" y="6459"/>
                </a:lnTo>
                <a:lnTo>
                  <a:pt x="0" y="11198"/>
                </a:lnTo>
                <a:lnTo>
                  <a:pt x="0" y="12107"/>
                </a:lnTo>
                <a:lnTo>
                  <a:pt x="6129" y="15323"/>
                </a:lnTo>
                <a:lnTo>
                  <a:pt x="9444" y="21600"/>
                </a:lnTo>
                <a:lnTo>
                  <a:pt x="11198" y="21404"/>
                </a:lnTo>
                <a:lnTo>
                  <a:pt x="16001" y="15421"/>
                </a:lnTo>
                <a:lnTo>
                  <a:pt x="21600" y="11478"/>
                </a:lnTo>
                <a:lnTo>
                  <a:pt x="16222" y="6711"/>
                </a:lnTo>
                <a:lnTo>
                  <a:pt x="10697" y="0"/>
                </a:lnTo>
                <a:close/>
              </a:path>
            </a:pathLst>
          </a:cu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Statement quote">
  <p:cSld name="TITLE_1_1_1_1_1_1_1_1_1_1_1_1_1_1_1_1_1_1_1_1_1_1_1_1_1_1_1_1_1_1_1_1_1">
    <p:bg>
      <p:bgPr>
        <a:solidFill>
          <a:srgbClr val="CFE9FE"/>
        </a:solidFill>
      </p:bgPr>
    </p:bg>
    <p:spTree>
      <p:nvGrpSpPr>
        <p:cNvPr id="404" name="Shape 404"/>
        <p:cNvGrpSpPr/>
        <p:nvPr/>
      </p:nvGrpSpPr>
      <p:grpSpPr>
        <a:xfrm>
          <a:off x="0" y="0"/>
          <a:ext cx="0" cy="0"/>
          <a:chOff x="0" y="0"/>
          <a:chExt cx="0" cy="0"/>
        </a:xfrm>
      </p:grpSpPr>
      <p:sp>
        <p:nvSpPr>
          <p:cNvPr id="405" name="Google Shape;405;p40"/>
          <p:cNvSpPr/>
          <p:nvPr/>
        </p:nvSpPr>
        <p:spPr>
          <a:xfrm>
            <a:off x="857250" y="1732862"/>
            <a:ext cx="12871065" cy="6839424"/>
          </a:xfrm>
          <a:custGeom>
            <a:rect b="b" l="l" r="r" t="t"/>
            <a:pathLst>
              <a:path extrusionOk="0" h="21600" w="21530">
                <a:moveTo>
                  <a:pt x="0" y="902"/>
                </a:moveTo>
                <a:cubicBezTo>
                  <a:pt x="0" y="653"/>
                  <a:pt x="54" y="428"/>
                  <a:pt x="140" y="264"/>
                </a:cubicBezTo>
                <a:cubicBezTo>
                  <a:pt x="226" y="101"/>
                  <a:pt x="346" y="0"/>
                  <a:pt x="478" y="0"/>
                </a:cubicBezTo>
                <a:lnTo>
                  <a:pt x="21046" y="0"/>
                </a:lnTo>
                <a:cubicBezTo>
                  <a:pt x="21375" y="9"/>
                  <a:pt x="21600" y="619"/>
                  <a:pt x="21509" y="1216"/>
                </a:cubicBezTo>
                <a:cubicBezTo>
                  <a:pt x="21050" y="4240"/>
                  <a:pt x="20775" y="7447"/>
                  <a:pt x="20772" y="10771"/>
                </a:cubicBezTo>
                <a:cubicBezTo>
                  <a:pt x="20769" y="14116"/>
                  <a:pt x="21050" y="17341"/>
                  <a:pt x="21509" y="20384"/>
                </a:cubicBezTo>
                <a:cubicBezTo>
                  <a:pt x="21600" y="20981"/>
                  <a:pt x="21375" y="21590"/>
                  <a:pt x="21046" y="21600"/>
                </a:cubicBezTo>
                <a:lnTo>
                  <a:pt x="478" y="21600"/>
                </a:lnTo>
                <a:cubicBezTo>
                  <a:pt x="346" y="21600"/>
                  <a:pt x="226" y="21499"/>
                  <a:pt x="140" y="21336"/>
                </a:cubicBezTo>
                <a:cubicBezTo>
                  <a:pt x="54" y="21172"/>
                  <a:pt x="0" y="20947"/>
                  <a:pt x="0" y="20698"/>
                </a:cubicBezTo>
                <a:lnTo>
                  <a:pt x="0" y="902"/>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14300"/>
              <a:buFont typeface="Questrial"/>
              <a:buNone/>
            </a:pPr>
            <a:r>
              <a:t/>
            </a:r>
            <a:endParaRPr b="0" i="0" sz="14300" u="none" cap="none" strike="noStrike">
              <a:solidFill>
                <a:srgbClr val="003366"/>
              </a:solidFill>
              <a:latin typeface="Questrial"/>
              <a:ea typeface="Questrial"/>
              <a:cs typeface="Questrial"/>
              <a:sym typeface="Questrial"/>
            </a:endParaRPr>
          </a:p>
        </p:txBody>
      </p:sp>
      <p:sp>
        <p:nvSpPr>
          <p:cNvPr id="406" name="Google Shape;406;p40"/>
          <p:cNvSpPr/>
          <p:nvPr/>
        </p:nvSpPr>
        <p:spPr>
          <a:xfrm>
            <a:off x="14279102" y="3684699"/>
            <a:ext cx="3130800" cy="2884800"/>
          </a:xfrm>
          <a:prstGeom prst="roundRect">
            <a:avLst>
              <a:gd fmla="val 9717" name="adj"/>
            </a:avLst>
          </a:prstGeom>
          <a:solidFill>
            <a:srgbClr val="FCC003"/>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14300"/>
              <a:buFont typeface="Questrial"/>
              <a:buNone/>
            </a:pPr>
            <a:r>
              <a:t/>
            </a:r>
            <a:endParaRPr b="0" i="0" sz="14300" u="none" cap="none" strike="noStrike">
              <a:solidFill>
                <a:srgbClr val="003366"/>
              </a:solidFill>
              <a:latin typeface="Questrial"/>
              <a:ea typeface="Questrial"/>
              <a:cs typeface="Questrial"/>
              <a:sym typeface="Questrial"/>
            </a:endParaRPr>
          </a:p>
        </p:txBody>
      </p:sp>
      <p:grpSp>
        <p:nvGrpSpPr>
          <p:cNvPr id="407" name="Google Shape;407;p40"/>
          <p:cNvGrpSpPr/>
          <p:nvPr/>
        </p:nvGrpSpPr>
        <p:grpSpPr>
          <a:xfrm>
            <a:off x="1333500" y="997673"/>
            <a:ext cx="1278450" cy="1211850"/>
            <a:chOff x="0" y="0"/>
            <a:chExt cx="1704600" cy="1615800"/>
          </a:xfrm>
        </p:grpSpPr>
        <p:sp>
          <p:nvSpPr>
            <p:cNvPr id="408" name="Google Shape;408;p40"/>
            <p:cNvSpPr/>
            <p:nvPr/>
          </p:nvSpPr>
          <p:spPr>
            <a:xfrm>
              <a:off x="0" y="0"/>
              <a:ext cx="1704600" cy="1615800"/>
            </a:xfrm>
            <a:prstGeom prst="roundRect">
              <a:avLst>
                <a:gd fmla="val 18170" name="adj"/>
              </a:avLst>
            </a:prstGeom>
            <a:gradFill>
              <a:gsLst>
                <a:gs pos="0">
                  <a:srgbClr val="CFE9FE">
                    <a:alpha val="30196"/>
                  </a:srgbClr>
                </a:gs>
                <a:gs pos="9810">
                  <a:srgbClr val="CFE9FE">
                    <a:alpha val="30196"/>
                  </a:srgbClr>
                </a:gs>
                <a:gs pos="100000">
                  <a:srgbClr val="90D0FE"/>
                </a:gs>
              </a:gsLst>
              <a:path path="circle">
                <a:fillToRect b="100%" l="100%" r="0%" t="0%"/>
              </a:path>
              <a:tileRect b="0%" l="0%" r="-100%" t="-100%"/>
            </a:gradFill>
            <a:ln cap="flat" cmpd="sng" w="9525">
              <a:solidFill>
                <a:srgbClr val="D8E6FE"/>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sp>
          <p:nvSpPr>
            <p:cNvPr id="409" name="Google Shape;409;p40"/>
            <p:cNvSpPr/>
            <p:nvPr/>
          </p:nvSpPr>
          <p:spPr>
            <a:xfrm>
              <a:off x="0" y="0"/>
              <a:ext cx="1704600" cy="1615800"/>
            </a:xfrm>
            <a:prstGeom prst="roundRect">
              <a:avLst>
                <a:gd fmla="val 18170" name="adj"/>
              </a:avLst>
            </a:prstGeom>
            <a:gradFill>
              <a:gsLst>
                <a:gs pos="0">
                  <a:srgbClr val="FFFEFE"/>
                </a:gs>
                <a:gs pos="3230">
                  <a:srgbClr val="FFFEFE"/>
                </a:gs>
                <a:gs pos="100000">
                  <a:srgbClr val="FFFEFE">
                    <a:alpha val="0"/>
                  </a:srgbClr>
                </a:gs>
              </a:gsLst>
              <a:path path="circle">
                <a:fillToRect b="100%" l="0%" r="100%" t="0%"/>
              </a:path>
              <a:tileRect b="0%" l="-100%" r="0%" t="-10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sp>
          <p:nvSpPr>
            <p:cNvPr id="410" name="Google Shape;410;p40"/>
            <p:cNvSpPr/>
            <p:nvPr/>
          </p:nvSpPr>
          <p:spPr>
            <a:xfrm>
              <a:off x="0" y="0"/>
              <a:ext cx="1704600" cy="1615800"/>
            </a:xfrm>
            <a:prstGeom prst="roundRect">
              <a:avLst>
                <a:gd fmla="val 18170" name="adj"/>
              </a:avLst>
            </a:prstGeom>
            <a:gradFill>
              <a:gsLst>
                <a:gs pos="0">
                  <a:srgbClr val="FFFEFE"/>
                </a:gs>
                <a:gs pos="1570">
                  <a:srgbClr val="FFFEFE"/>
                </a:gs>
                <a:gs pos="100000">
                  <a:srgbClr val="CFE9FE">
                    <a:alpha val="0"/>
                  </a:srgbClr>
                </a:gs>
              </a:gsLst>
              <a:path path="circle">
                <a:fillToRect b="100%" l="100%" r="0%" t="0%"/>
              </a:path>
              <a:tileRect b="0%" l="0%" r="-100%" t="-10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grpSp>
      <p:sp>
        <p:nvSpPr>
          <p:cNvPr id="411" name="Google Shape;411;p40"/>
          <p:cNvSpPr/>
          <p:nvPr/>
        </p:nvSpPr>
        <p:spPr>
          <a:xfrm>
            <a:off x="1566863" y="1268815"/>
            <a:ext cx="830682" cy="669330"/>
          </a:xfrm>
          <a:custGeom>
            <a:rect b="b" l="l" r="r" t="t"/>
            <a:pathLst>
              <a:path extrusionOk="0" h="21600" w="21600">
                <a:moveTo>
                  <a:pt x="8391" y="0"/>
                </a:moveTo>
                <a:cubicBezTo>
                  <a:pt x="2863" y="79"/>
                  <a:pt x="0" y="4503"/>
                  <a:pt x="0" y="10260"/>
                </a:cubicBezTo>
                <a:lnTo>
                  <a:pt x="0" y="21600"/>
                </a:lnTo>
                <a:lnTo>
                  <a:pt x="8454" y="21600"/>
                </a:lnTo>
                <a:lnTo>
                  <a:pt x="8454" y="11128"/>
                </a:lnTo>
                <a:lnTo>
                  <a:pt x="4708" y="11128"/>
                </a:lnTo>
                <a:cubicBezTo>
                  <a:pt x="4708" y="6948"/>
                  <a:pt x="5532" y="5994"/>
                  <a:pt x="8391" y="5284"/>
                </a:cubicBezTo>
                <a:lnTo>
                  <a:pt x="8391" y="0"/>
                </a:lnTo>
                <a:close/>
                <a:moveTo>
                  <a:pt x="21538" y="0"/>
                </a:moveTo>
                <a:cubicBezTo>
                  <a:pt x="16009" y="79"/>
                  <a:pt x="13146" y="4503"/>
                  <a:pt x="13146" y="10260"/>
                </a:cubicBezTo>
                <a:lnTo>
                  <a:pt x="13146" y="21600"/>
                </a:lnTo>
                <a:lnTo>
                  <a:pt x="21600" y="21600"/>
                </a:lnTo>
                <a:lnTo>
                  <a:pt x="21600" y="11128"/>
                </a:lnTo>
                <a:lnTo>
                  <a:pt x="17855" y="11128"/>
                </a:lnTo>
                <a:cubicBezTo>
                  <a:pt x="17855" y="6948"/>
                  <a:pt x="18678" y="5994"/>
                  <a:pt x="21538" y="5284"/>
                </a:cubicBezTo>
                <a:lnTo>
                  <a:pt x="21538" y="0"/>
                </a:lnTo>
                <a:close/>
              </a:path>
            </a:pathLst>
          </a:custGeom>
          <a:solidFill>
            <a:srgbClr val="08ABED"/>
          </a:solidFill>
          <a:ln>
            <a:noFill/>
          </a:ln>
        </p:spPr>
        <p:txBody>
          <a:bodyPr anchorCtr="0" anchor="ctr" bIns="32500" lIns="32500" spcFirstLastPara="1" rIns="32500" wrap="square" tIns="32500">
            <a:noAutofit/>
          </a:bodyPr>
          <a:lstStyle/>
          <a:p>
            <a:pPr indent="0" lvl="0" marL="0" marR="0" rtl="0" algn="ctr">
              <a:lnSpc>
                <a:spcPct val="90000"/>
              </a:lnSpc>
              <a:spcBef>
                <a:spcPts val="0"/>
              </a:spcBef>
              <a:spcAft>
                <a:spcPts val="0"/>
              </a:spcAft>
              <a:buClr>
                <a:srgbClr val="003366"/>
              </a:buClr>
              <a:buSzPts val="2900"/>
              <a:buFont typeface="Arial"/>
              <a:buNone/>
            </a:pPr>
            <a:r>
              <a:t/>
            </a:r>
            <a:endParaRPr b="0" i="0" sz="2900" u="none" cap="none" strike="noStrike">
              <a:solidFill>
                <a:srgbClr val="032D60"/>
              </a:solidFill>
              <a:latin typeface="Arial"/>
              <a:ea typeface="Arial"/>
              <a:cs typeface="Arial"/>
              <a:sym typeface="Arial"/>
            </a:endParaRPr>
          </a:p>
        </p:txBody>
      </p:sp>
      <p:pic>
        <p:nvPicPr>
          <p:cNvPr id="412" name="Google Shape;412;p40"/>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413" name="Google Shape;413;p40"/>
          <p:cNvSpPr/>
          <p:nvPr>
            <p:ph idx="2" type="pic"/>
          </p:nvPr>
        </p:nvSpPr>
        <p:spPr>
          <a:xfrm>
            <a:off x="14278928" y="3684270"/>
            <a:ext cx="3130800" cy="2885100"/>
          </a:xfrm>
          <a:prstGeom prst="roundRect">
            <a:avLst>
              <a:gd fmla="val 9780" name="adj"/>
            </a:avLst>
          </a:prstGeom>
          <a:noFill/>
          <a:ln>
            <a:noFill/>
          </a:ln>
        </p:spPr>
      </p:sp>
      <p:sp>
        <p:nvSpPr>
          <p:cNvPr id="414" name="Google Shape;414;p40"/>
          <p:cNvSpPr txBox="1"/>
          <p:nvPr>
            <p:ph type="title"/>
          </p:nvPr>
        </p:nvSpPr>
        <p:spPr>
          <a:xfrm>
            <a:off x="1333500" y="2265063"/>
            <a:ext cx="10944300" cy="57750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15" name="Google Shape;415;p40"/>
          <p:cNvSpPr txBox="1"/>
          <p:nvPr>
            <p:ph idx="1" type="subTitle"/>
          </p:nvPr>
        </p:nvSpPr>
        <p:spPr>
          <a:xfrm>
            <a:off x="14406925" y="6985950"/>
            <a:ext cx="3022800" cy="1586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400"/>
              <a:buNone/>
              <a:defRPr b="1" sz="2400"/>
            </a:lvl1pPr>
            <a:lvl2pPr lvl="1">
              <a:spcBef>
                <a:spcPts val="0"/>
              </a:spcBef>
              <a:spcAft>
                <a:spcPts val="0"/>
              </a:spcAft>
              <a:buSzPts val="2400"/>
              <a:buNone/>
              <a:defRPr b="1" sz="2400"/>
            </a:lvl2pPr>
            <a:lvl3pPr lvl="2">
              <a:spcBef>
                <a:spcPts val="1800"/>
              </a:spcBef>
              <a:spcAft>
                <a:spcPts val="0"/>
              </a:spcAft>
              <a:buSzPts val="2400"/>
              <a:buNone/>
              <a:defRPr b="1"/>
            </a:lvl3pPr>
            <a:lvl4pPr lvl="3">
              <a:spcBef>
                <a:spcPts val="1800"/>
              </a:spcBef>
              <a:spcAft>
                <a:spcPts val="0"/>
              </a:spcAft>
              <a:buSzPts val="2400"/>
              <a:buNone/>
              <a:defRPr b="1" sz="2400"/>
            </a:lvl4pPr>
            <a:lvl5pPr lvl="4">
              <a:spcBef>
                <a:spcPts val="1800"/>
              </a:spcBef>
              <a:spcAft>
                <a:spcPts val="0"/>
              </a:spcAft>
              <a:buSzPts val="2400"/>
              <a:buNone/>
              <a:defRPr b="1" sz="2400"/>
            </a:lvl5pPr>
            <a:lvl6pPr lvl="5">
              <a:spcBef>
                <a:spcPts val="1800"/>
              </a:spcBef>
              <a:spcAft>
                <a:spcPts val="0"/>
              </a:spcAft>
              <a:buSzPts val="2400"/>
              <a:buNone/>
              <a:defRPr b="1" sz="2400"/>
            </a:lvl6pPr>
            <a:lvl7pPr lvl="6">
              <a:spcBef>
                <a:spcPts val="1800"/>
              </a:spcBef>
              <a:spcAft>
                <a:spcPts val="0"/>
              </a:spcAft>
              <a:buSzPts val="2400"/>
              <a:buNone/>
              <a:defRPr b="1" sz="2400"/>
            </a:lvl7pPr>
            <a:lvl8pPr lvl="7">
              <a:spcBef>
                <a:spcPts val="1800"/>
              </a:spcBef>
              <a:spcAft>
                <a:spcPts val="0"/>
              </a:spcAft>
              <a:buSzPts val="2400"/>
              <a:buNone/>
              <a:defRPr b="1" sz="2400"/>
            </a:lvl8pPr>
            <a:lvl9pPr lvl="8">
              <a:spcBef>
                <a:spcPts val="1800"/>
              </a:spcBef>
              <a:spcAft>
                <a:spcPts val="1800"/>
              </a:spcAft>
              <a:buSzPts val="2400"/>
              <a:buNone/>
              <a:defRPr b="1"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Basic - Blue">
  <p:cSld name="TITLE_1_1_1_1_1_1">
    <p:bg>
      <p:bgPr>
        <a:solidFill>
          <a:srgbClr val="CFE9FE"/>
        </a:solidFill>
      </p:bgPr>
    </p:bg>
    <p:spTree>
      <p:nvGrpSpPr>
        <p:cNvPr id="50" name="Shape 50"/>
        <p:cNvGrpSpPr/>
        <p:nvPr/>
      </p:nvGrpSpPr>
      <p:grpSpPr>
        <a:xfrm>
          <a:off x="0" y="0"/>
          <a:ext cx="0" cy="0"/>
          <a:chOff x="0" y="0"/>
          <a:chExt cx="0" cy="0"/>
        </a:xfrm>
      </p:grpSpPr>
      <p:sp>
        <p:nvSpPr>
          <p:cNvPr id="51" name="Google Shape;51;p5"/>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2" name="Google Shape;52;p5"/>
          <p:cNvSpPr txBox="1"/>
          <p:nvPr>
            <p:ph idx="1" type="subTitle"/>
          </p:nvPr>
        </p:nvSpPr>
        <p:spPr>
          <a:xfrm>
            <a:off x="857250" y="1704975"/>
            <a:ext cx="15144900" cy="762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53" name="Google Shape;53;p5"/>
          <p:cNvSpPr txBox="1"/>
          <p:nvPr>
            <p:ph idx="2" type="body"/>
          </p:nvPr>
        </p:nvSpPr>
        <p:spPr>
          <a:xfrm>
            <a:off x="857250" y="2814638"/>
            <a:ext cx="16573500" cy="63294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54" name="Google Shape;54;p5"/>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pic>
        <p:nvPicPr>
          <p:cNvPr id="55" name="Google Shape;55;p5"/>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Segue 1">
  <p:cSld name="TITLE_1_1_1_1_1_1_1_1_1_1_1_1_1_1_1_1_1_1_1_1_1_1_1_1_1_1_1_1_1_1_1_1_1_1">
    <p:bg>
      <p:bgPr>
        <a:solidFill>
          <a:schemeClr val="lt1"/>
        </a:solidFill>
      </p:bgPr>
    </p:bg>
    <p:spTree>
      <p:nvGrpSpPr>
        <p:cNvPr id="416" name="Shape 416"/>
        <p:cNvGrpSpPr/>
        <p:nvPr/>
      </p:nvGrpSpPr>
      <p:grpSpPr>
        <a:xfrm>
          <a:off x="0" y="0"/>
          <a:ext cx="0" cy="0"/>
          <a:chOff x="0" y="0"/>
          <a:chExt cx="0" cy="0"/>
        </a:xfrm>
      </p:grpSpPr>
      <p:pic>
        <p:nvPicPr>
          <p:cNvPr id="417" name="Google Shape;417;p41"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418" name="Google Shape;418;p41"/>
          <p:cNvSpPr txBox="1"/>
          <p:nvPr>
            <p:ph type="title"/>
          </p:nvPr>
        </p:nvSpPr>
        <p:spPr>
          <a:xfrm>
            <a:off x="8001000" y="2002155"/>
            <a:ext cx="9429900" cy="50760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419" name="Google Shape;419;p41"/>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pic>
        <p:nvPicPr>
          <p:cNvPr id="420" name="Google Shape;420;p41"/>
          <p:cNvPicPr preferRelativeResize="0"/>
          <p:nvPr/>
        </p:nvPicPr>
        <p:blipFill>
          <a:blip r:embed="rId3">
            <a:alphaModFix/>
          </a:blip>
          <a:stretch>
            <a:fillRect/>
          </a:stretch>
        </p:blipFill>
        <p:spPr>
          <a:xfrm>
            <a:off x="16550000" y="848191"/>
            <a:ext cx="953599" cy="667523"/>
          </a:xfrm>
          <a:prstGeom prst="rect">
            <a:avLst/>
          </a:prstGeom>
          <a:noFill/>
          <a:ln>
            <a:noFill/>
          </a:ln>
        </p:spPr>
      </p:pic>
      <p:sp>
        <p:nvSpPr>
          <p:cNvPr id="421" name="Google Shape;421;p41"/>
          <p:cNvSpPr/>
          <p:nvPr/>
        </p:nvSpPr>
        <p:spPr>
          <a:xfrm>
            <a:off x="868664" y="897539"/>
            <a:ext cx="6538428" cy="8477244"/>
          </a:xfrm>
          <a:custGeom>
            <a:rect b="b" l="l" r="r" t="t"/>
            <a:pathLst>
              <a:path extrusionOk="0" h="21600" w="21600">
                <a:moveTo>
                  <a:pt x="0" y="635"/>
                </a:moveTo>
                <a:cubicBezTo>
                  <a:pt x="0" y="460"/>
                  <a:pt x="92" y="301"/>
                  <a:pt x="241" y="186"/>
                </a:cubicBezTo>
                <a:cubicBezTo>
                  <a:pt x="390" y="71"/>
                  <a:pt x="596" y="0"/>
                  <a:pt x="824" y="0"/>
                </a:cubicBezTo>
                <a:lnTo>
                  <a:pt x="20776" y="0"/>
                </a:lnTo>
                <a:cubicBezTo>
                  <a:pt x="21004" y="0"/>
                  <a:pt x="21210" y="71"/>
                  <a:pt x="21359" y="186"/>
                </a:cubicBezTo>
                <a:cubicBezTo>
                  <a:pt x="21508" y="301"/>
                  <a:pt x="21600" y="460"/>
                  <a:pt x="21600" y="635"/>
                </a:cubicBezTo>
                <a:lnTo>
                  <a:pt x="21600" y="671"/>
                </a:lnTo>
                <a:cubicBezTo>
                  <a:pt x="21600" y="773"/>
                  <a:pt x="21568" y="874"/>
                  <a:pt x="21507" y="965"/>
                </a:cubicBezTo>
                <a:cubicBezTo>
                  <a:pt x="19548" y="3915"/>
                  <a:pt x="18443" y="7258"/>
                  <a:pt x="18443" y="10800"/>
                </a:cubicBezTo>
                <a:cubicBezTo>
                  <a:pt x="18443" y="14342"/>
                  <a:pt x="19548" y="17685"/>
                  <a:pt x="21507" y="20635"/>
                </a:cubicBezTo>
                <a:cubicBezTo>
                  <a:pt x="21568" y="20726"/>
                  <a:pt x="21600" y="20827"/>
                  <a:pt x="21600" y="20929"/>
                </a:cubicBezTo>
                <a:lnTo>
                  <a:pt x="21600" y="20965"/>
                </a:lnTo>
                <a:cubicBezTo>
                  <a:pt x="21600" y="21140"/>
                  <a:pt x="21508" y="21299"/>
                  <a:pt x="21359" y="21414"/>
                </a:cubicBezTo>
                <a:cubicBezTo>
                  <a:pt x="21210" y="21529"/>
                  <a:pt x="21004" y="21600"/>
                  <a:pt x="20776" y="21600"/>
                </a:cubicBezTo>
                <a:lnTo>
                  <a:pt x="824" y="21600"/>
                </a:lnTo>
                <a:cubicBezTo>
                  <a:pt x="596" y="21600"/>
                  <a:pt x="390" y="21529"/>
                  <a:pt x="241" y="21414"/>
                </a:cubicBezTo>
                <a:cubicBezTo>
                  <a:pt x="92" y="21299"/>
                  <a:pt x="0" y="21140"/>
                  <a:pt x="0" y="20965"/>
                </a:cubicBezTo>
                <a:lnTo>
                  <a:pt x="0" y="635"/>
                </a:lnTo>
                <a:close/>
              </a:path>
            </a:pathLst>
          </a:custGeom>
          <a:solidFill>
            <a:srgbClr val="CFE9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sz="2900">
              <a:solidFill>
                <a:srgbClr val="032D60"/>
              </a:solidFill>
            </a:endParaRPr>
          </a:p>
        </p:txBody>
      </p:sp>
      <p:pic>
        <p:nvPicPr>
          <p:cNvPr id="422" name="Google Shape;422;p41" title="BE-MVP-Icon-Spark_Redux_V3_RIGHT_yellow.png"/>
          <p:cNvPicPr preferRelativeResize="0"/>
          <p:nvPr/>
        </p:nvPicPr>
        <p:blipFill rotWithShape="1">
          <a:blip r:embed="rId4">
            <a:alphaModFix/>
          </a:blip>
          <a:srcRect b="8324" l="17671" r="9186" t="12398"/>
          <a:stretch/>
        </p:blipFill>
        <p:spPr>
          <a:xfrm rot="-9">
            <a:off x="1" y="6380114"/>
            <a:ext cx="1675026" cy="1937844"/>
          </a:xfrm>
          <a:prstGeom prst="rect">
            <a:avLst/>
          </a:prstGeom>
          <a:noFill/>
          <a:ln>
            <a:noFill/>
          </a:ln>
        </p:spPr>
      </p:pic>
      <p:sp>
        <p:nvSpPr>
          <p:cNvPr id="423" name="Google Shape;423;p41"/>
          <p:cNvSpPr/>
          <p:nvPr/>
        </p:nvSpPr>
        <p:spPr>
          <a:xfrm>
            <a:off x="1722794" y="4293920"/>
            <a:ext cx="2704800" cy="2704800"/>
          </a:xfrm>
          <a:prstGeom prst="roundRect">
            <a:avLst>
              <a:gd fmla="val 988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24" name="Google Shape;424;p41"/>
          <p:cNvSpPr/>
          <p:nvPr/>
        </p:nvSpPr>
        <p:spPr>
          <a:xfrm>
            <a:off x="4686089" y="5750894"/>
            <a:ext cx="1247700" cy="1247700"/>
          </a:xfrm>
          <a:prstGeom prst="roundRect">
            <a:avLst>
              <a:gd fmla="val 2326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25" name="Google Shape;425;p41"/>
          <p:cNvSpPr/>
          <p:nvPr/>
        </p:nvSpPr>
        <p:spPr>
          <a:xfrm>
            <a:off x="1722794" y="7255047"/>
            <a:ext cx="2704800" cy="435300"/>
          </a:xfrm>
          <a:prstGeom prst="roundRect">
            <a:avLst>
              <a:gd fmla="val 5000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26" name="Google Shape;426;p41"/>
          <p:cNvSpPr/>
          <p:nvPr/>
        </p:nvSpPr>
        <p:spPr>
          <a:xfrm>
            <a:off x="3080735" y="6093422"/>
            <a:ext cx="2451000" cy="597300"/>
          </a:xfrm>
          <a:prstGeom prst="roundRect">
            <a:avLst>
              <a:gd fmla="val 34783" name="adj"/>
            </a:avLst>
          </a:prstGeom>
          <a:gradFill>
            <a:gsLst>
              <a:gs pos="0">
                <a:srgbClr val="EAF5FE"/>
              </a:gs>
              <a:gs pos="30">
                <a:srgbClr val="EAF5FE">
                  <a:alpha val="45098"/>
                </a:srgbClr>
              </a:gs>
              <a:gs pos="100000">
                <a:srgbClr val="FFFEFE">
                  <a:alpha val="0"/>
                </a:srgbClr>
              </a:gs>
            </a:gsLst>
            <a:path path="circle">
              <a:fillToRect b="0%" l="0%" r="100%" t="100%"/>
            </a:path>
            <a:tileRect b="-100%" l="-100%" r="0%" t="0%"/>
          </a:gradFill>
          <a:ln cap="flat" cmpd="sng" w="9525">
            <a:solidFill>
              <a:srgbClr val="FFFEFE">
                <a:alpha val="64310"/>
              </a:srgbClr>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27" name="Google Shape;427;p41"/>
          <p:cNvSpPr/>
          <p:nvPr/>
        </p:nvSpPr>
        <p:spPr>
          <a:xfrm>
            <a:off x="3080735" y="6094497"/>
            <a:ext cx="2451000" cy="597300"/>
          </a:xfrm>
          <a:prstGeom prst="roundRect">
            <a:avLst>
              <a:gd fmla="val 36714" name="adj"/>
            </a:avLst>
          </a:prstGeom>
          <a:solidFill>
            <a:srgbClr val="FFFEFE">
              <a:alpha val="4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28" name="Google Shape;428;p41"/>
          <p:cNvSpPr/>
          <p:nvPr/>
        </p:nvSpPr>
        <p:spPr>
          <a:xfrm>
            <a:off x="3216859" y="6195564"/>
            <a:ext cx="393000" cy="393000"/>
          </a:xfrm>
          <a:prstGeom prst="ellipse">
            <a:avLst/>
          </a:prstGeom>
          <a:solidFill>
            <a:srgbClr val="FFFEFE"/>
          </a:solidFill>
          <a:ln>
            <a:noFill/>
          </a:ln>
          <a:effectLst>
            <a:outerShdw blurRad="1295400" rotWithShape="0" dir="7315135" dist="981076">
              <a:srgbClr val="002775">
                <a:alpha val="3373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29" name="Google Shape;429;p41"/>
          <p:cNvSpPr/>
          <p:nvPr/>
        </p:nvSpPr>
        <p:spPr>
          <a:xfrm rot="-5400000">
            <a:off x="3315082" y="6293784"/>
            <a:ext cx="196452" cy="196452"/>
          </a:xfrm>
          <a:custGeom>
            <a:rect b="b" l="l" r="r" t="t"/>
            <a:pathLst>
              <a:path extrusionOk="0" h="21600" w="21600">
                <a:moveTo>
                  <a:pt x="12841" y="1414"/>
                </a:moveTo>
                <a:lnTo>
                  <a:pt x="14724" y="6586"/>
                </a:lnTo>
                <a:cubicBezTo>
                  <a:pt x="14779" y="6738"/>
                  <a:pt x="14903" y="6876"/>
                  <a:pt x="15069" y="6931"/>
                </a:cubicBezTo>
                <a:lnTo>
                  <a:pt x="20221" y="8869"/>
                </a:lnTo>
                <a:cubicBezTo>
                  <a:pt x="21062" y="9186"/>
                  <a:pt x="21600" y="9972"/>
                  <a:pt x="21600" y="10862"/>
                </a:cubicBezTo>
                <a:cubicBezTo>
                  <a:pt x="21600" y="11752"/>
                  <a:pt x="21048" y="12538"/>
                  <a:pt x="20200" y="12848"/>
                </a:cubicBezTo>
                <a:lnTo>
                  <a:pt x="15028" y="14731"/>
                </a:lnTo>
                <a:cubicBezTo>
                  <a:pt x="14876" y="14786"/>
                  <a:pt x="14738" y="14910"/>
                  <a:pt x="14683" y="15076"/>
                </a:cubicBezTo>
                <a:lnTo>
                  <a:pt x="12738" y="20221"/>
                </a:lnTo>
                <a:cubicBezTo>
                  <a:pt x="12421" y="21055"/>
                  <a:pt x="11634" y="21600"/>
                  <a:pt x="10745" y="21600"/>
                </a:cubicBezTo>
                <a:cubicBezTo>
                  <a:pt x="9855" y="21600"/>
                  <a:pt x="9069" y="21048"/>
                  <a:pt x="8759" y="20200"/>
                </a:cubicBezTo>
                <a:lnTo>
                  <a:pt x="6876" y="15028"/>
                </a:lnTo>
                <a:cubicBezTo>
                  <a:pt x="6821" y="14876"/>
                  <a:pt x="6697" y="14738"/>
                  <a:pt x="6531" y="14683"/>
                </a:cubicBezTo>
                <a:lnTo>
                  <a:pt x="1379" y="12745"/>
                </a:lnTo>
                <a:cubicBezTo>
                  <a:pt x="545" y="12428"/>
                  <a:pt x="0" y="11641"/>
                  <a:pt x="0" y="10752"/>
                </a:cubicBezTo>
                <a:cubicBezTo>
                  <a:pt x="0" y="9862"/>
                  <a:pt x="552" y="9076"/>
                  <a:pt x="1400" y="8766"/>
                </a:cubicBezTo>
                <a:lnTo>
                  <a:pt x="6572" y="6883"/>
                </a:lnTo>
                <a:cubicBezTo>
                  <a:pt x="6724" y="6828"/>
                  <a:pt x="6862" y="6703"/>
                  <a:pt x="6917" y="6538"/>
                </a:cubicBezTo>
                <a:lnTo>
                  <a:pt x="8862" y="1379"/>
                </a:lnTo>
                <a:cubicBezTo>
                  <a:pt x="9179" y="545"/>
                  <a:pt x="9966" y="0"/>
                  <a:pt x="10855" y="0"/>
                </a:cubicBezTo>
                <a:cubicBezTo>
                  <a:pt x="10986" y="0"/>
                  <a:pt x="11110" y="14"/>
                  <a:pt x="11228" y="34"/>
                </a:cubicBezTo>
                <a:cubicBezTo>
                  <a:pt x="11966" y="166"/>
                  <a:pt x="12572" y="676"/>
                  <a:pt x="12841" y="1400"/>
                </a:cubicBezTo>
                <a:lnTo>
                  <a:pt x="12841" y="1414"/>
                </a:lnTo>
                <a:close/>
              </a:path>
            </a:pathLst>
          </a:custGeom>
          <a:solidFill>
            <a:srgbClr val="710391"/>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30" name="Google Shape;430;p41"/>
          <p:cNvSpPr/>
          <p:nvPr/>
        </p:nvSpPr>
        <p:spPr>
          <a:xfrm>
            <a:off x="3714957" y="6195564"/>
            <a:ext cx="1716900" cy="393000"/>
          </a:xfrm>
          <a:prstGeom prst="roundRect">
            <a:avLst>
              <a:gd fmla="val 31267" name="adj"/>
            </a:avLst>
          </a:prstGeom>
          <a:solidFill>
            <a:srgbClr val="FFFEFE"/>
          </a:solidFill>
          <a:ln>
            <a:noFill/>
          </a:ln>
          <a:effectLst>
            <a:outerShdw blurRad="457200" rotWithShape="0" dir="3900000" dist="342900">
              <a:srgbClr val="002775">
                <a:alpha val="4000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31" name="Google Shape;431;p41"/>
          <p:cNvSpPr/>
          <p:nvPr/>
        </p:nvSpPr>
        <p:spPr>
          <a:xfrm rot="-2700000">
            <a:off x="3416631" y="4470004"/>
            <a:ext cx="843156" cy="838210"/>
          </a:xfrm>
          <a:custGeom>
            <a:rect b="b" l="l" r="r" t="t"/>
            <a:pathLst>
              <a:path extrusionOk="0" h="21600" w="21272">
                <a:moveTo>
                  <a:pt x="12111" y="0"/>
                </a:moveTo>
                <a:lnTo>
                  <a:pt x="9139" y="3036"/>
                </a:lnTo>
                <a:lnTo>
                  <a:pt x="14581" y="8595"/>
                </a:lnTo>
                <a:lnTo>
                  <a:pt x="0" y="8595"/>
                </a:lnTo>
                <a:lnTo>
                  <a:pt x="0" y="12883"/>
                </a:lnTo>
                <a:lnTo>
                  <a:pt x="14658" y="12883"/>
                </a:lnTo>
                <a:lnTo>
                  <a:pt x="9087" y="18564"/>
                </a:lnTo>
                <a:lnTo>
                  <a:pt x="12060" y="21600"/>
                </a:lnTo>
                <a:lnTo>
                  <a:pt x="20287" y="13205"/>
                </a:lnTo>
                <a:cubicBezTo>
                  <a:pt x="21600" y="11864"/>
                  <a:pt x="21600" y="9684"/>
                  <a:pt x="20287" y="8342"/>
                </a:cubicBezTo>
                <a:lnTo>
                  <a:pt x="12111" y="0"/>
                </a:lnTo>
                <a:close/>
              </a:path>
            </a:pathLst>
          </a:custGeom>
          <a:solidFill>
            <a:srgbClr val="066AFE"/>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32" name="Google Shape;432;p41"/>
          <p:cNvSpPr/>
          <p:nvPr/>
        </p:nvSpPr>
        <p:spPr>
          <a:xfrm>
            <a:off x="1798820" y="7322727"/>
            <a:ext cx="1335900" cy="300000"/>
          </a:xfrm>
          <a:prstGeom prst="roundRect">
            <a:avLst>
              <a:gd fmla="val 50000" name="adj"/>
            </a:avLst>
          </a:prstGeom>
          <a:solidFill>
            <a:srgbClr val="066AFE"/>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pic>
        <p:nvPicPr>
          <p:cNvPr descr="Blue_single_sparkle.png" id="433" name="Google Shape;433;p41"/>
          <p:cNvPicPr preferRelativeResize="0"/>
          <p:nvPr/>
        </p:nvPicPr>
        <p:blipFill rotWithShape="1">
          <a:blip r:embed="rId5">
            <a:alphaModFix/>
          </a:blip>
          <a:srcRect b="0" l="0" r="0" t="0"/>
          <a:stretch/>
        </p:blipFill>
        <p:spPr>
          <a:xfrm>
            <a:off x="3461327" y="2946149"/>
            <a:ext cx="588381" cy="597300"/>
          </a:xfrm>
          <a:prstGeom prst="rect">
            <a:avLst/>
          </a:prstGeom>
          <a:noFill/>
          <a:ln>
            <a:noFill/>
          </a:ln>
        </p:spPr>
      </p:pic>
      <p:pic>
        <p:nvPicPr>
          <p:cNvPr id="434" name="Google Shape;434;p41" title="BE-MVP-Icon-Spark_Redux_V3_RIGHT_yellow.png"/>
          <p:cNvPicPr preferRelativeResize="0"/>
          <p:nvPr/>
        </p:nvPicPr>
        <p:blipFill rotWithShape="1">
          <a:blip r:embed="rId4">
            <a:alphaModFix/>
          </a:blip>
          <a:srcRect b="0" l="3865" r="3874" t="0"/>
          <a:stretch/>
        </p:blipFill>
        <p:spPr>
          <a:xfrm rot="-23">
            <a:off x="3034519" y="2797750"/>
            <a:ext cx="339582" cy="392849"/>
          </a:xfrm>
          <a:prstGeom prst="rect">
            <a:avLst/>
          </a:prstGeom>
          <a:noFill/>
          <a:ln>
            <a:noFill/>
          </a:ln>
        </p:spPr>
      </p:pic>
      <p:pic>
        <p:nvPicPr>
          <p:cNvPr descr="Blue_single_sparkle.png" id="435" name="Google Shape;435;p41"/>
          <p:cNvPicPr preferRelativeResize="0"/>
          <p:nvPr/>
        </p:nvPicPr>
        <p:blipFill rotWithShape="1">
          <a:blip r:embed="rId5">
            <a:alphaModFix/>
          </a:blip>
          <a:srcRect b="0" l="0" r="0" t="0"/>
          <a:stretch/>
        </p:blipFill>
        <p:spPr>
          <a:xfrm>
            <a:off x="2060343" y="6548591"/>
            <a:ext cx="295517" cy="300001"/>
          </a:xfrm>
          <a:prstGeom prst="rect">
            <a:avLst/>
          </a:prstGeom>
          <a:noFill/>
          <a:ln>
            <a:noFill/>
          </a:ln>
        </p:spPr>
      </p:pic>
      <p:sp>
        <p:nvSpPr>
          <p:cNvPr id="436" name="Google Shape;436;p41"/>
          <p:cNvSpPr/>
          <p:nvPr/>
        </p:nvSpPr>
        <p:spPr>
          <a:xfrm>
            <a:off x="1626825" y="3921950"/>
            <a:ext cx="1510500" cy="1510500"/>
          </a:xfrm>
          <a:prstGeom prst="ellipse">
            <a:avLst/>
          </a:prstGeom>
          <a:solidFill>
            <a:srgbClr val="FFFEFE"/>
          </a:solidFill>
          <a:ln>
            <a:noFill/>
          </a:ln>
          <a:effectLst>
            <a:outerShdw blurRad="457200" rotWithShape="0" dir="3900000" dist="523875">
              <a:srgbClr val="002775">
                <a:alpha val="75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2775"/>
              </a:buClr>
              <a:buSzPts val="2800"/>
              <a:buFont typeface="Questrial"/>
              <a:buNone/>
            </a:pPr>
            <a:r>
              <a:t/>
            </a:r>
            <a:endParaRPr sz="2800">
              <a:solidFill>
                <a:srgbClr val="032D60"/>
              </a:solidFill>
            </a:endParaRPr>
          </a:p>
        </p:txBody>
      </p:sp>
      <p:pic>
        <p:nvPicPr>
          <p:cNvPr id="437" name="Google Shape;437;p41" title="Astro_sunglasses.png"/>
          <p:cNvPicPr preferRelativeResize="0"/>
          <p:nvPr/>
        </p:nvPicPr>
        <p:blipFill>
          <a:blip r:embed="rId6">
            <a:alphaModFix/>
          </a:blip>
          <a:stretch>
            <a:fillRect/>
          </a:stretch>
        </p:blipFill>
        <p:spPr>
          <a:xfrm flipH="1" rot="-536085">
            <a:off x="982563" y="3052767"/>
            <a:ext cx="2405274" cy="2610666"/>
          </a:xfrm>
          <a:prstGeom prst="rect">
            <a:avLst/>
          </a:prstGeom>
          <a:noFill/>
          <a:ln>
            <a:noFill/>
          </a:ln>
        </p:spPr>
      </p:pic>
      <p:pic>
        <p:nvPicPr>
          <p:cNvPr id="438" name="Google Shape;438;p41" title="Clapping_hands_emoji.png"/>
          <p:cNvPicPr preferRelativeResize="0"/>
          <p:nvPr/>
        </p:nvPicPr>
        <p:blipFill>
          <a:blip r:embed="rId7">
            <a:alphaModFix/>
          </a:blip>
          <a:stretch>
            <a:fillRect/>
          </a:stretch>
        </p:blipFill>
        <p:spPr>
          <a:xfrm>
            <a:off x="4846320" y="5230368"/>
            <a:ext cx="1042416" cy="1133856"/>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Segue 2">
  <p:cSld name="TITLE_1_1_1_1_1_1_1_1_1_1_1_1_1_1_1_1_1_1_1_1_1_1_1_1_1_1_1_1_1_1_1_1_1_1_2">
    <p:bg>
      <p:bgPr>
        <a:solidFill>
          <a:schemeClr val="lt1"/>
        </a:solidFill>
      </p:bgPr>
    </p:bg>
    <p:spTree>
      <p:nvGrpSpPr>
        <p:cNvPr id="439" name="Shape 439"/>
        <p:cNvGrpSpPr/>
        <p:nvPr/>
      </p:nvGrpSpPr>
      <p:grpSpPr>
        <a:xfrm>
          <a:off x="0" y="0"/>
          <a:ext cx="0" cy="0"/>
          <a:chOff x="0" y="0"/>
          <a:chExt cx="0" cy="0"/>
        </a:xfrm>
      </p:grpSpPr>
      <p:pic>
        <p:nvPicPr>
          <p:cNvPr id="440" name="Google Shape;440;p42" title="Purple.png"/>
          <p:cNvPicPr preferRelativeResize="0"/>
          <p:nvPr/>
        </p:nvPicPr>
        <p:blipFill rotWithShape="1">
          <a:blip r:embed="rId2">
            <a:alphaModFix/>
          </a:blip>
          <a:srcRect b="0" l="0" r="0" t="0"/>
          <a:stretch/>
        </p:blipFill>
        <p:spPr>
          <a:xfrm>
            <a:off x="0" y="0"/>
            <a:ext cx="18288000" cy="10287005"/>
          </a:xfrm>
          <a:prstGeom prst="rect">
            <a:avLst/>
          </a:prstGeom>
          <a:noFill/>
          <a:ln>
            <a:noFill/>
          </a:ln>
        </p:spPr>
      </p:pic>
      <p:sp>
        <p:nvSpPr>
          <p:cNvPr id="441" name="Google Shape;441;p42"/>
          <p:cNvSpPr txBox="1"/>
          <p:nvPr>
            <p:ph type="title"/>
          </p:nvPr>
        </p:nvSpPr>
        <p:spPr>
          <a:xfrm>
            <a:off x="8001000" y="2002155"/>
            <a:ext cx="9429900" cy="50760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p:txBody>
      </p:sp>
      <p:sp>
        <p:nvSpPr>
          <p:cNvPr id="442" name="Google Shape;442;p42"/>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3200"/>
              <a:buNone/>
              <a:defRPr sz="3200">
                <a:solidFill>
                  <a:schemeClr val="lt1"/>
                </a:solidFill>
              </a:defRPr>
            </a:lvl1pPr>
            <a:lvl2pPr lvl="1">
              <a:spcBef>
                <a:spcPts val="0"/>
              </a:spcBef>
              <a:spcAft>
                <a:spcPts val="0"/>
              </a:spcAft>
              <a:buClr>
                <a:schemeClr val="lt1"/>
              </a:buClr>
              <a:buSzPts val="2600"/>
              <a:buNone/>
              <a:defRPr>
                <a:solidFill>
                  <a:schemeClr val="lt1"/>
                </a:solidFill>
              </a:defRPr>
            </a:lvl2pPr>
            <a:lvl3pPr lvl="2">
              <a:spcBef>
                <a:spcPts val="1800"/>
              </a:spcBef>
              <a:spcAft>
                <a:spcPts val="0"/>
              </a:spcAft>
              <a:buClr>
                <a:schemeClr val="lt1"/>
              </a:buClr>
              <a:buSzPts val="2400"/>
              <a:buNone/>
              <a:defRPr>
                <a:solidFill>
                  <a:schemeClr val="lt1"/>
                </a:solidFill>
              </a:defRPr>
            </a:lvl3pPr>
            <a:lvl4pPr lvl="3">
              <a:spcBef>
                <a:spcPts val="1800"/>
              </a:spcBef>
              <a:spcAft>
                <a:spcPts val="0"/>
              </a:spcAft>
              <a:buClr>
                <a:schemeClr val="lt1"/>
              </a:buClr>
              <a:buSzPts val="2200"/>
              <a:buNone/>
              <a:defRPr>
                <a:solidFill>
                  <a:schemeClr val="lt1"/>
                </a:solidFill>
              </a:defRPr>
            </a:lvl4pPr>
            <a:lvl5pPr lvl="4">
              <a:spcBef>
                <a:spcPts val="1800"/>
              </a:spcBef>
              <a:spcAft>
                <a:spcPts val="0"/>
              </a:spcAft>
              <a:buClr>
                <a:schemeClr val="lt1"/>
              </a:buClr>
              <a:buSzPts val="2000"/>
              <a:buNone/>
              <a:defRPr>
                <a:solidFill>
                  <a:schemeClr val="lt1"/>
                </a:solidFill>
              </a:defRPr>
            </a:lvl5pPr>
            <a:lvl6pPr lvl="5">
              <a:spcBef>
                <a:spcPts val="1800"/>
              </a:spcBef>
              <a:spcAft>
                <a:spcPts val="0"/>
              </a:spcAft>
              <a:buClr>
                <a:schemeClr val="lt1"/>
              </a:buClr>
              <a:buSzPts val="1800"/>
              <a:buNone/>
              <a:defRPr>
                <a:solidFill>
                  <a:schemeClr val="lt1"/>
                </a:solidFill>
              </a:defRPr>
            </a:lvl6pPr>
            <a:lvl7pPr lvl="6">
              <a:spcBef>
                <a:spcPts val="1800"/>
              </a:spcBef>
              <a:spcAft>
                <a:spcPts val="0"/>
              </a:spcAft>
              <a:buClr>
                <a:schemeClr val="lt1"/>
              </a:buClr>
              <a:buSzPts val="1800"/>
              <a:buNone/>
              <a:defRPr>
                <a:solidFill>
                  <a:schemeClr val="lt1"/>
                </a:solidFill>
              </a:defRPr>
            </a:lvl7pPr>
            <a:lvl8pPr lvl="7">
              <a:spcBef>
                <a:spcPts val="1800"/>
              </a:spcBef>
              <a:spcAft>
                <a:spcPts val="0"/>
              </a:spcAft>
              <a:buClr>
                <a:schemeClr val="lt1"/>
              </a:buClr>
              <a:buSzPts val="1800"/>
              <a:buNone/>
              <a:defRPr>
                <a:solidFill>
                  <a:schemeClr val="lt1"/>
                </a:solidFill>
              </a:defRPr>
            </a:lvl8pPr>
            <a:lvl9pPr lvl="8">
              <a:spcBef>
                <a:spcPts val="1800"/>
              </a:spcBef>
              <a:spcAft>
                <a:spcPts val="1800"/>
              </a:spcAft>
              <a:buClr>
                <a:schemeClr val="lt1"/>
              </a:buClr>
              <a:buSzPts val="1800"/>
              <a:buNone/>
              <a:defRPr>
                <a:solidFill>
                  <a:schemeClr val="lt1"/>
                </a:solidFill>
              </a:defRPr>
            </a:lvl9pPr>
          </a:lstStyle>
          <a:p/>
        </p:txBody>
      </p:sp>
      <p:pic>
        <p:nvPicPr>
          <p:cNvPr id="443" name="Google Shape;443;p42"/>
          <p:cNvPicPr preferRelativeResize="0"/>
          <p:nvPr/>
        </p:nvPicPr>
        <p:blipFill>
          <a:blip r:embed="rId3">
            <a:alphaModFix/>
          </a:blip>
          <a:stretch>
            <a:fillRect/>
          </a:stretch>
        </p:blipFill>
        <p:spPr>
          <a:xfrm>
            <a:off x="16550000" y="848191"/>
            <a:ext cx="953599" cy="667523"/>
          </a:xfrm>
          <a:prstGeom prst="rect">
            <a:avLst/>
          </a:prstGeom>
          <a:noFill/>
          <a:ln>
            <a:noFill/>
          </a:ln>
        </p:spPr>
      </p:pic>
      <p:sp>
        <p:nvSpPr>
          <p:cNvPr id="444" name="Google Shape;444;p42"/>
          <p:cNvSpPr/>
          <p:nvPr/>
        </p:nvSpPr>
        <p:spPr>
          <a:xfrm>
            <a:off x="868664" y="897539"/>
            <a:ext cx="6538428" cy="8477244"/>
          </a:xfrm>
          <a:custGeom>
            <a:rect b="b" l="l" r="r" t="t"/>
            <a:pathLst>
              <a:path extrusionOk="0" h="21600" w="21600">
                <a:moveTo>
                  <a:pt x="0" y="635"/>
                </a:moveTo>
                <a:cubicBezTo>
                  <a:pt x="0" y="460"/>
                  <a:pt x="92" y="301"/>
                  <a:pt x="241" y="186"/>
                </a:cubicBezTo>
                <a:cubicBezTo>
                  <a:pt x="390" y="71"/>
                  <a:pt x="596" y="0"/>
                  <a:pt x="824" y="0"/>
                </a:cubicBezTo>
                <a:lnTo>
                  <a:pt x="20776" y="0"/>
                </a:lnTo>
                <a:cubicBezTo>
                  <a:pt x="21004" y="0"/>
                  <a:pt x="21210" y="71"/>
                  <a:pt x="21359" y="186"/>
                </a:cubicBezTo>
                <a:cubicBezTo>
                  <a:pt x="21508" y="301"/>
                  <a:pt x="21600" y="460"/>
                  <a:pt x="21600" y="635"/>
                </a:cubicBezTo>
                <a:lnTo>
                  <a:pt x="21600" y="671"/>
                </a:lnTo>
                <a:cubicBezTo>
                  <a:pt x="21600" y="773"/>
                  <a:pt x="21568" y="874"/>
                  <a:pt x="21507" y="965"/>
                </a:cubicBezTo>
                <a:cubicBezTo>
                  <a:pt x="19548" y="3915"/>
                  <a:pt x="18443" y="7258"/>
                  <a:pt x="18443" y="10800"/>
                </a:cubicBezTo>
                <a:cubicBezTo>
                  <a:pt x="18443" y="14342"/>
                  <a:pt x="19548" y="17685"/>
                  <a:pt x="21507" y="20635"/>
                </a:cubicBezTo>
                <a:cubicBezTo>
                  <a:pt x="21568" y="20726"/>
                  <a:pt x="21600" y="20827"/>
                  <a:pt x="21600" y="20929"/>
                </a:cubicBezTo>
                <a:lnTo>
                  <a:pt x="21600" y="20965"/>
                </a:lnTo>
                <a:cubicBezTo>
                  <a:pt x="21600" y="21140"/>
                  <a:pt x="21508" y="21299"/>
                  <a:pt x="21359" y="21414"/>
                </a:cubicBezTo>
                <a:cubicBezTo>
                  <a:pt x="21210" y="21529"/>
                  <a:pt x="21004" y="21600"/>
                  <a:pt x="20776" y="21600"/>
                </a:cubicBezTo>
                <a:lnTo>
                  <a:pt x="824" y="21600"/>
                </a:lnTo>
                <a:cubicBezTo>
                  <a:pt x="596" y="21600"/>
                  <a:pt x="390" y="21529"/>
                  <a:pt x="241" y="21414"/>
                </a:cubicBezTo>
                <a:cubicBezTo>
                  <a:pt x="92" y="21299"/>
                  <a:pt x="0" y="21140"/>
                  <a:pt x="0" y="20965"/>
                </a:cubicBezTo>
                <a:lnTo>
                  <a:pt x="0" y="635"/>
                </a:lnTo>
                <a:close/>
              </a:path>
            </a:pathLst>
          </a:custGeom>
          <a:solidFill>
            <a:srgbClr val="CFE9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sz="2900">
              <a:solidFill>
                <a:srgbClr val="032D60"/>
              </a:solidFill>
            </a:endParaRPr>
          </a:p>
        </p:txBody>
      </p:sp>
      <p:sp>
        <p:nvSpPr>
          <p:cNvPr id="445" name="Google Shape;445;p42"/>
          <p:cNvSpPr/>
          <p:nvPr/>
        </p:nvSpPr>
        <p:spPr>
          <a:xfrm>
            <a:off x="1722794" y="4293920"/>
            <a:ext cx="2704800" cy="2704800"/>
          </a:xfrm>
          <a:prstGeom prst="roundRect">
            <a:avLst>
              <a:gd fmla="val 9880" name="adj"/>
            </a:avLst>
          </a:prstGeom>
          <a:solidFill>
            <a:srgbClr val="5A1BA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46" name="Google Shape;446;p42"/>
          <p:cNvSpPr/>
          <p:nvPr/>
        </p:nvSpPr>
        <p:spPr>
          <a:xfrm>
            <a:off x="4686089" y="5750894"/>
            <a:ext cx="1247700" cy="1247700"/>
          </a:xfrm>
          <a:prstGeom prst="roundRect">
            <a:avLst>
              <a:gd fmla="val 23260" name="adj"/>
            </a:avLst>
          </a:prstGeom>
          <a:solidFill>
            <a:srgbClr val="5A1BA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sz="2800">
              <a:solidFill>
                <a:srgbClr val="032D60"/>
              </a:solidFill>
            </a:endParaRPr>
          </a:p>
        </p:txBody>
      </p:sp>
      <p:sp>
        <p:nvSpPr>
          <p:cNvPr id="447" name="Google Shape;447;p42"/>
          <p:cNvSpPr/>
          <p:nvPr/>
        </p:nvSpPr>
        <p:spPr>
          <a:xfrm>
            <a:off x="1722794" y="7255047"/>
            <a:ext cx="2704800" cy="435300"/>
          </a:xfrm>
          <a:prstGeom prst="roundRect">
            <a:avLst>
              <a:gd fmla="val 50000" name="adj"/>
            </a:avLst>
          </a:prstGeom>
          <a:solidFill>
            <a:srgbClr val="5A1BA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sz="2800">
              <a:solidFill>
                <a:srgbClr val="032D60"/>
              </a:solidFill>
            </a:endParaRPr>
          </a:p>
        </p:txBody>
      </p:sp>
      <p:sp>
        <p:nvSpPr>
          <p:cNvPr id="448" name="Google Shape;448;p42"/>
          <p:cNvSpPr/>
          <p:nvPr/>
        </p:nvSpPr>
        <p:spPr>
          <a:xfrm>
            <a:off x="3080735" y="6093422"/>
            <a:ext cx="2451000" cy="597300"/>
          </a:xfrm>
          <a:prstGeom prst="roundRect">
            <a:avLst>
              <a:gd fmla="val 34783" name="adj"/>
            </a:avLst>
          </a:prstGeom>
          <a:gradFill>
            <a:gsLst>
              <a:gs pos="0">
                <a:srgbClr val="EAF5FE"/>
              </a:gs>
              <a:gs pos="30">
                <a:srgbClr val="EAF5FE">
                  <a:alpha val="45098"/>
                </a:srgbClr>
              </a:gs>
              <a:gs pos="100000">
                <a:srgbClr val="FFFEFE">
                  <a:alpha val="0"/>
                </a:srgbClr>
              </a:gs>
            </a:gsLst>
            <a:path path="circle">
              <a:fillToRect b="0%" l="0%" r="100%" t="100%"/>
            </a:path>
            <a:tileRect b="-100%" l="-100%" r="0%" t="0%"/>
          </a:gradFill>
          <a:ln cap="flat" cmpd="sng" w="9525">
            <a:solidFill>
              <a:srgbClr val="FFFEFE">
                <a:alpha val="64310"/>
              </a:srgbClr>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49" name="Google Shape;449;p42"/>
          <p:cNvSpPr/>
          <p:nvPr/>
        </p:nvSpPr>
        <p:spPr>
          <a:xfrm>
            <a:off x="3080735" y="6094497"/>
            <a:ext cx="2451000" cy="597300"/>
          </a:xfrm>
          <a:prstGeom prst="roundRect">
            <a:avLst>
              <a:gd fmla="val 36714" name="adj"/>
            </a:avLst>
          </a:prstGeom>
          <a:solidFill>
            <a:srgbClr val="FFFEFE">
              <a:alpha val="4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50" name="Google Shape;450;p42"/>
          <p:cNvSpPr/>
          <p:nvPr/>
        </p:nvSpPr>
        <p:spPr>
          <a:xfrm>
            <a:off x="3216859" y="6195564"/>
            <a:ext cx="393000" cy="393000"/>
          </a:xfrm>
          <a:prstGeom prst="ellipse">
            <a:avLst/>
          </a:prstGeom>
          <a:solidFill>
            <a:srgbClr val="FFFEFE"/>
          </a:solidFill>
          <a:ln>
            <a:noFill/>
          </a:ln>
          <a:effectLst>
            <a:outerShdw blurRad="1295400" rotWithShape="0" dir="7315135" dist="981076">
              <a:srgbClr val="002775">
                <a:alpha val="3373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51" name="Google Shape;451;p42"/>
          <p:cNvSpPr/>
          <p:nvPr/>
        </p:nvSpPr>
        <p:spPr>
          <a:xfrm rot="-5400000">
            <a:off x="3315082" y="6293784"/>
            <a:ext cx="196452" cy="196452"/>
          </a:xfrm>
          <a:custGeom>
            <a:rect b="b" l="l" r="r" t="t"/>
            <a:pathLst>
              <a:path extrusionOk="0" h="21600" w="21600">
                <a:moveTo>
                  <a:pt x="12841" y="1414"/>
                </a:moveTo>
                <a:lnTo>
                  <a:pt x="14724" y="6586"/>
                </a:lnTo>
                <a:cubicBezTo>
                  <a:pt x="14779" y="6738"/>
                  <a:pt x="14903" y="6876"/>
                  <a:pt x="15069" y="6931"/>
                </a:cubicBezTo>
                <a:lnTo>
                  <a:pt x="20221" y="8869"/>
                </a:lnTo>
                <a:cubicBezTo>
                  <a:pt x="21062" y="9186"/>
                  <a:pt x="21600" y="9972"/>
                  <a:pt x="21600" y="10862"/>
                </a:cubicBezTo>
                <a:cubicBezTo>
                  <a:pt x="21600" y="11752"/>
                  <a:pt x="21048" y="12538"/>
                  <a:pt x="20200" y="12848"/>
                </a:cubicBezTo>
                <a:lnTo>
                  <a:pt x="15028" y="14731"/>
                </a:lnTo>
                <a:cubicBezTo>
                  <a:pt x="14876" y="14786"/>
                  <a:pt x="14738" y="14910"/>
                  <a:pt x="14683" y="15076"/>
                </a:cubicBezTo>
                <a:lnTo>
                  <a:pt x="12738" y="20221"/>
                </a:lnTo>
                <a:cubicBezTo>
                  <a:pt x="12421" y="21055"/>
                  <a:pt x="11634" y="21600"/>
                  <a:pt x="10745" y="21600"/>
                </a:cubicBezTo>
                <a:cubicBezTo>
                  <a:pt x="9855" y="21600"/>
                  <a:pt x="9069" y="21048"/>
                  <a:pt x="8759" y="20200"/>
                </a:cubicBezTo>
                <a:lnTo>
                  <a:pt x="6876" y="15028"/>
                </a:lnTo>
                <a:cubicBezTo>
                  <a:pt x="6821" y="14876"/>
                  <a:pt x="6697" y="14738"/>
                  <a:pt x="6531" y="14683"/>
                </a:cubicBezTo>
                <a:lnTo>
                  <a:pt x="1379" y="12745"/>
                </a:lnTo>
                <a:cubicBezTo>
                  <a:pt x="545" y="12428"/>
                  <a:pt x="0" y="11641"/>
                  <a:pt x="0" y="10752"/>
                </a:cubicBezTo>
                <a:cubicBezTo>
                  <a:pt x="0" y="9862"/>
                  <a:pt x="552" y="9076"/>
                  <a:pt x="1400" y="8766"/>
                </a:cubicBezTo>
                <a:lnTo>
                  <a:pt x="6572" y="6883"/>
                </a:lnTo>
                <a:cubicBezTo>
                  <a:pt x="6724" y="6828"/>
                  <a:pt x="6862" y="6703"/>
                  <a:pt x="6917" y="6538"/>
                </a:cubicBezTo>
                <a:lnTo>
                  <a:pt x="8862" y="1379"/>
                </a:lnTo>
                <a:cubicBezTo>
                  <a:pt x="9179" y="545"/>
                  <a:pt x="9966" y="0"/>
                  <a:pt x="10855" y="0"/>
                </a:cubicBezTo>
                <a:cubicBezTo>
                  <a:pt x="10986" y="0"/>
                  <a:pt x="11110" y="14"/>
                  <a:pt x="11228" y="34"/>
                </a:cubicBezTo>
                <a:cubicBezTo>
                  <a:pt x="11966" y="166"/>
                  <a:pt x="12572" y="676"/>
                  <a:pt x="12841" y="1400"/>
                </a:cubicBezTo>
                <a:lnTo>
                  <a:pt x="12841" y="1414"/>
                </a:lnTo>
                <a:close/>
              </a:path>
            </a:pathLst>
          </a:custGeom>
          <a:solidFill>
            <a:srgbClr val="710391"/>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52" name="Google Shape;452;p42"/>
          <p:cNvSpPr/>
          <p:nvPr/>
        </p:nvSpPr>
        <p:spPr>
          <a:xfrm>
            <a:off x="3714957" y="6195564"/>
            <a:ext cx="1716900" cy="393000"/>
          </a:xfrm>
          <a:prstGeom prst="roundRect">
            <a:avLst>
              <a:gd fmla="val 31267" name="adj"/>
            </a:avLst>
          </a:prstGeom>
          <a:solidFill>
            <a:srgbClr val="FFFEFE"/>
          </a:solidFill>
          <a:ln>
            <a:noFill/>
          </a:ln>
          <a:effectLst>
            <a:outerShdw blurRad="457200" rotWithShape="0" dir="3900000" dist="342900">
              <a:srgbClr val="002775">
                <a:alpha val="4000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53" name="Google Shape;453;p42"/>
          <p:cNvSpPr/>
          <p:nvPr/>
        </p:nvSpPr>
        <p:spPr>
          <a:xfrm rot="-2700000">
            <a:off x="3416631" y="4470004"/>
            <a:ext cx="843156" cy="838210"/>
          </a:xfrm>
          <a:custGeom>
            <a:rect b="b" l="l" r="r" t="t"/>
            <a:pathLst>
              <a:path extrusionOk="0" h="21600" w="21272">
                <a:moveTo>
                  <a:pt x="12111" y="0"/>
                </a:moveTo>
                <a:lnTo>
                  <a:pt x="9139" y="3036"/>
                </a:lnTo>
                <a:lnTo>
                  <a:pt x="14581" y="8595"/>
                </a:lnTo>
                <a:lnTo>
                  <a:pt x="0" y="8595"/>
                </a:lnTo>
                <a:lnTo>
                  <a:pt x="0" y="12883"/>
                </a:lnTo>
                <a:lnTo>
                  <a:pt x="14658" y="12883"/>
                </a:lnTo>
                <a:lnTo>
                  <a:pt x="9087" y="18564"/>
                </a:lnTo>
                <a:lnTo>
                  <a:pt x="12060" y="21600"/>
                </a:lnTo>
                <a:lnTo>
                  <a:pt x="20287" y="13205"/>
                </a:lnTo>
                <a:cubicBezTo>
                  <a:pt x="21600" y="11864"/>
                  <a:pt x="21600" y="9684"/>
                  <a:pt x="20287" y="8342"/>
                </a:cubicBezTo>
                <a:lnTo>
                  <a:pt x="12111" y="0"/>
                </a:lnTo>
                <a:close/>
              </a:path>
            </a:pathLst>
          </a:custGeom>
          <a:solidFill>
            <a:srgbClr val="9050E9"/>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54" name="Google Shape;454;p42"/>
          <p:cNvSpPr/>
          <p:nvPr/>
        </p:nvSpPr>
        <p:spPr>
          <a:xfrm>
            <a:off x="1798820" y="7322727"/>
            <a:ext cx="1335900" cy="300000"/>
          </a:xfrm>
          <a:prstGeom prst="roundRect">
            <a:avLst>
              <a:gd fmla="val 50000" name="adj"/>
            </a:avLst>
          </a:prstGeom>
          <a:solidFill>
            <a:srgbClr val="9050E9"/>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pic>
        <p:nvPicPr>
          <p:cNvPr id="455" name="Google Shape;455;p42" title="Violet_single_sparkle.png"/>
          <p:cNvPicPr preferRelativeResize="0"/>
          <p:nvPr/>
        </p:nvPicPr>
        <p:blipFill>
          <a:blip r:embed="rId4">
            <a:alphaModFix/>
          </a:blip>
          <a:stretch>
            <a:fillRect/>
          </a:stretch>
        </p:blipFill>
        <p:spPr>
          <a:xfrm>
            <a:off x="3462900" y="2947315"/>
            <a:ext cx="585217" cy="594970"/>
          </a:xfrm>
          <a:prstGeom prst="rect">
            <a:avLst/>
          </a:prstGeom>
          <a:noFill/>
          <a:ln>
            <a:noFill/>
          </a:ln>
        </p:spPr>
      </p:pic>
      <p:pic>
        <p:nvPicPr>
          <p:cNvPr id="456" name="Google Shape;456;p42" title="BE-MVP-Icon-Spark_Redux_V3_RIGHT_yellow.png"/>
          <p:cNvPicPr preferRelativeResize="0"/>
          <p:nvPr/>
        </p:nvPicPr>
        <p:blipFill rotWithShape="1">
          <a:blip r:embed="rId5">
            <a:alphaModFix/>
          </a:blip>
          <a:srcRect b="0" l="3865" r="3874" t="0"/>
          <a:stretch/>
        </p:blipFill>
        <p:spPr>
          <a:xfrm rot="-23">
            <a:off x="3034519" y="2797750"/>
            <a:ext cx="339582" cy="392849"/>
          </a:xfrm>
          <a:prstGeom prst="rect">
            <a:avLst/>
          </a:prstGeom>
          <a:noFill/>
          <a:ln>
            <a:noFill/>
          </a:ln>
        </p:spPr>
      </p:pic>
      <p:pic>
        <p:nvPicPr>
          <p:cNvPr id="457" name="Google Shape;457;p42" title="Violet_single_sparkle.png"/>
          <p:cNvPicPr preferRelativeResize="0"/>
          <p:nvPr/>
        </p:nvPicPr>
        <p:blipFill>
          <a:blip r:embed="rId4">
            <a:alphaModFix/>
          </a:blip>
          <a:stretch>
            <a:fillRect/>
          </a:stretch>
        </p:blipFill>
        <p:spPr>
          <a:xfrm>
            <a:off x="2061800" y="6552290"/>
            <a:ext cx="292608" cy="292608"/>
          </a:xfrm>
          <a:prstGeom prst="rect">
            <a:avLst/>
          </a:prstGeom>
          <a:noFill/>
          <a:ln>
            <a:noFill/>
          </a:ln>
        </p:spPr>
      </p:pic>
      <p:sp>
        <p:nvSpPr>
          <p:cNvPr id="458" name="Google Shape;458;p42"/>
          <p:cNvSpPr/>
          <p:nvPr/>
        </p:nvSpPr>
        <p:spPr>
          <a:xfrm>
            <a:off x="1626825" y="3921950"/>
            <a:ext cx="1510500" cy="1510500"/>
          </a:xfrm>
          <a:prstGeom prst="ellipse">
            <a:avLst/>
          </a:prstGeom>
          <a:solidFill>
            <a:srgbClr val="FFFEFE"/>
          </a:solidFill>
          <a:ln>
            <a:noFill/>
          </a:ln>
          <a:effectLst>
            <a:outerShdw blurRad="457200" rotWithShape="0" dir="3900000" dist="523875">
              <a:srgbClr val="300B60">
                <a:alpha val="75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t/>
            </a:r>
            <a:endParaRPr sz="2800">
              <a:solidFill>
                <a:srgbClr val="032D60"/>
              </a:solidFill>
            </a:endParaRPr>
          </a:p>
        </p:txBody>
      </p:sp>
      <p:pic>
        <p:nvPicPr>
          <p:cNvPr id="459" name="Google Shape;459;p42" title="Astro_sunglasses.png"/>
          <p:cNvPicPr preferRelativeResize="0"/>
          <p:nvPr/>
        </p:nvPicPr>
        <p:blipFill>
          <a:blip r:embed="rId6">
            <a:alphaModFix/>
          </a:blip>
          <a:stretch>
            <a:fillRect/>
          </a:stretch>
        </p:blipFill>
        <p:spPr>
          <a:xfrm flipH="1" rot="-536085">
            <a:off x="982563" y="3052767"/>
            <a:ext cx="2405274" cy="2610666"/>
          </a:xfrm>
          <a:prstGeom prst="rect">
            <a:avLst/>
          </a:prstGeom>
          <a:noFill/>
          <a:ln>
            <a:noFill/>
          </a:ln>
        </p:spPr>
      </p:pic>
      <p:pic>
        <p:nvPicPr>
          <p:cNvPr id="460" name="Google Shape;460;p42" title="Clapping_hands_emoji.png"/>
          <p:cNvPicPr preferRelativeResize="0"/>
          <p:nvPr/>
        </p:nvPicPr>
        <p:blipFill>
          <a:blip r:embed="rId7">
            <a:alphaModFix/>
          </a:blip>
          <a:stretch>
            <a:fillRect/>
          </a:stretch>
        </p:blipFill>
        <p:spPr>
          <a:xfrm>
            <a:off x="4846320" y="5230368"/>
            <a:ext cx="1042416" cy="1133856"/>
          </a:xfrm>
          <a:prstGeom prst="rect">
            <a:avLst/>
          </a:prstGeom>
          <a:noFill/>
          <a:ln>
            <a:noFill/>
          </a:ln>
        </p:spPr>
      </p:pic>
      <p:pic>
        <p:nvPicPr>
          <p:cNvPr id="461" name="Google Shape;461;p42" title="BE-MVP-Icon-Spark_Redux_V3_RIGHT_yellow.png"/>
          <p:cNvPicPr preferRelativeResize="0"/>
          <p:nvPr/>
        </p:nvPicPr>
        <p:blipFill rotWithShape="1">
          <a:blip r:embed="rId5">
            <a:alphaModFix/>
          </a:blip>
          <a:srcRect b="8324" l="17671" r="9186" t="12398"/>
          <a:stretch/>
        </p:blipFill>
        <p:spPr>
          <a:xfrm rot="-9">
            <a:off x="1" y="6380114"/>
            <a:ext cx="1675026" cy="193784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Segue 3">
  <p:cSld name="TITLE_1_1_1_1_1_1_1_1_1_1_1_1_1_1_1_1_1_1_1_1_1_1_1_1_1_1_1_1_1_1_1_1_1_1_2_1">
    <p:bg>
      <p:bgPr>
        <a:solidFill>
          <a:schemeClr val="lt1"/>
        </a:solidFill>
      </p:bgPr>
    </p:bg>
    <p:spTree>
      <p:nvGrpSpPr>
        <p:cNvPr id="462" name="Shape 462"/>
        <p:cNvGrpSpPr/>
        <p:nvPr/>
      </p:nvGrpSpPr>
      <p:grpSpPr>
        <a:xfrm>
          <a:off x="0" y="0"/>
          <a:ext cx="0" cy="0"/>
          <a:chOff x="0" y="0"/>
          <a:chExt cx="0" cy="0"/>
        </a:xfrm>
      </p:grpSpPr>
      <p:pic>
        <p:nvPicPr>
          <p:cNvPr id="463" name="Google Shape;463;p43" title="Teal.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464" name="Google Shape;464;p43"/>
          <p:cNvSpPr txBox="1"/>
          <p:nvPr>
            <p:ph type="title"/>
          </p:nvPr>
        </p:nvSpPr>
        <p:spPr>
          <a:xfrm>
            <a:off x="8001000" y="2002155"/>
            <a:ext cx="9429900" cy="50760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p:txBody>
      </p:sp>
      <p:sp>
        <p:nvSpPr>
          <p:cNvPr id="465" name="Google Shape;465;p43"/>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3200"/>
              <a:buNone/>
              <a:defRPr sz="3200">
                <a:solidFill>
                  <a:schemeClr val="lt1"/>
                </a:solidFill>
              </a:defRPr>
            </a:lvl1pPr>
            <a:lvl2pPr lvl="1">
              <a:spcBef>
                <a:spcPts val="0"/>
              </a:spcBef>
              <a:spcAft>
                <a:spcPts val="0"/>
              </a:spcAft>
              <a:buClr>
                <a:schemeClr val="lt1"/>
              </a:buClr>
              <a:buSzPts val="2600"/>
              <a:buNone/>
              <a:defRPr>
                <a:solidFill>
                  <a:schemeClr val="lt1"/>
                </a:solidFill>
              </a:defRPr>
            </a:lvl2pPr>
            <a:lvl3pPr lvl="2">
              <a:spcBef>
                <a:spcPts val="1800"/>
              </a:spcBef>
              <a:spcAft>
                <a:spcPts val="0"/>
              </a:spcAft>
              <a:buClr>
                <a:schemeClr val="lt1"/>
              </a:buClr>
              <a:buSzPts val="2400"/>
              <a:buNone/>
              <a:defRPr>
                <a:solidFill>
                  <a:schemeClr val="lt1"/>
                </a:solidFill>
              </a:defRPr>
            </a:lvl3pPr>
            <a:lvl4pPr lvl="3">
              <a:spcBef>
                <a:spcPts val="1800"/>
              </a:spcBef>
              <a:spcAft>
                <a:spcPts val="0"/>
              </a:spcAft>
              <a:buClr>
                <a:schemeClr val="lt1"/>
              </a:buClr>
              <a:buSzPts val="2200"/>
              <a:buNone/>
              <a:defRPr>
                <a:solidFill>
                  <a:schemeClr val="lt1"/>
                </a:solidFill>
              </a:defRPr>
            </a:lvl4pPr>
            <a:lvl5pPr lvl="4">
              <a:spcBef>
                <a:spcPts val="1800"/>
              </a:spcBef>
              <a:spcAft>
                <a:spcPts val="0"/>
              </a:spcAft>
              <a:buClr>
                <a:schemeClr val="lt1"/>
              </a:buClr>
              <a:buSzPts val="2000"/>
              <a:buNone/>
              <a:defRPr>
                <a:solidFill>
                  <a:schemeClr val="lt1"/>
                </a:solidFill>
              </a:defRPr>
            </a:lvl5pPr>
            <a:lvl6pPr lvl="5">
              <a:spcBef>
                <a:spcPts val="1800"/>
              </a:spcBef>
              <a:spcAft>
                <a:spcPts val="0"/>
              </a:spcAft>
              <a:buClr>
                <a:schemeClr val="lt1"/>
              </a:buClr>
              <a:buSzPts val="1800"/>
              <a:buNone/>
              <a:defRPr>
                <a:solidFill>
                  <a:schemeClr val="lt1"/>
                </a:solidFill>
              </a:defRPr>
            </a:lvl6pPr>
            <a:lvl7pPr lvl="6">
              <a:spcBef>
                <a:spcPts val="1800"/>
              </a:spcBef>
              <a:spcAft>
                <a:spcPts val="0"/>
              </a:spcAft>
              <a:buClr>
                <a:schemeClr val="lt1"/>
              </a:buClr>
              <a:buSzPts val="1800"/>
              <a:buNone/>
              <a:defRPr>
                <a:solidFill>
                  <a:schemeClr val="lt1"/>
                </a:solidFill>
              </a:defRPr>
            </a:lvl7pPr>
            <a:lvl8pPr lvl="7">
              <a:spcBef>
                <a:spcPts val="1800"/>
              </a:spcBef>
              <a:spcAft>
                <a:spcPts val="0"/>
              </a:spcAft>
              <a:buClr>
                <a:schemeClr val="lt1"/>
              </a:buClr>
              <a:buSzPts val="1800"/>
              <a:buNone/>
              <a:defRPr>
                <a:solidFill>
                  <a:schemeClr val="lt1"/>
                </a:solidFill>
              </a:defRPr>
            </a:lvl8pPr>
            <a:lvl9pPr lvl="8">
              <a:spcBef>
                <a:spcPts val="1800"/>
              </a:spcBef>
              <a:spcAft>
                <a:spcPts val="1800"/>
              </a:spcAft>
              <a:buClr>
                <a:schemeClr val="lt1"/>
              </a:buClr>
              <a:buSzPts val="1800"/>
              <a:buNone/>
              <a:defRPr>
                <a:solidFill>
                  <a:schemeClr val="lt1"/>
                </a:solidFill>
              </a:defRPr>
            </a:lvl9pPr>
          </a:lstStyle>
          <a:p/>
        </p:txBody>
      </p:sp>
      <p:pic>
        <p:nvPicPr>
          <p:cNvPr id="466" name="Google Shape;466;p43"/>
          <p:cNvPicPr preferRelativeResize="0"/>
          <p:nvPr/>
        </p:nvPicPr>
        <p:blipFill>
          <a:blip r:embed="rId3">
            <a:alphaModFix/>
          </a:blip>
          <a:stretch>
            <a:fillRect/>
          </a:stretch>
        </p:blipFill>
        <p:spPr>
          <a:xfrm>
            <a:off x="16550000" y="848191"/>
            <a:ext cx="953599" cy="667523"/>
          </a:xfrm>
          <a:prstGeom prst="rect">
            <a:avLst/>
          </a:prstGeom>
          <a:noFill/>
          <a:ln>
            <a:noFill/>
          </a:ln>
        </p:spPr>
      </p:pic>
      <p:sp>
        <p:nvSpPr>
          <p:cNvPr id="467" name="Google Shape;467;p43"/>
          <p:cNvSpPr/>
          <p:nvPr/>
        </p:nvSpPr>
        <p:spPr>
          <a:xfrm>
            <a:off x="868664" y="897539"/>
            <a:ext cx="6538428" cy="8477244"/>
          </a:xfrm>
          <a:custGeom>
            <a:rect b="b" l="l" r="r" t="t"/>
            <a:pathLst>
              <a:path extrusionOk="0" h="21600" w="21600">
                <a:moveTo>
                  <a:pt x="0" y="635"/>
                </a:moveTo>
                <a:cubicBezTo>
                  <a:pt x="0" y="460"/>
                  <a:pt x="92" y="301"/>
                  <a:pt x="241" y="186"/>
                </a:cubicBezTo>
                <a:cubicBezTo>
                  <a:pt x="390" y="71"/>
                  <a:pt x="596" y="0"/>
                  <a:pt x="824" y="0"/>
                </a:cubicBezTo>
                <a:lnTo>
                  <a:pt x="20776" y="0"/>
                </a:lnTo>
                <a:cubicBezTo>
                  <a:pt x="21004" y="0"/>
                  <a:pt x="21210" y="71"/>
                  <a:pt x="21359" y="186"/>
                </a:cubicBezTo>
                <a:cubicBezTo>
                  <a:pt x="21508" y="301"/>
                  <a:pt x="21600" y="460"/>
                  <a:pt x="21600" y="635"/>
                </a:cubicBezTo>
                <a:lnTo>
                  <a:pt x="21600" y="671"/>
                </a:lnTo>
                <a:cubicBezTo>
                  <a:pt x="21600" y="773"/>
                  <a:pt x="21568" y="874"/>
                  <a:pt x="21507" y="965"/>
                </a:cubicBezTo>
                <a:cubicBezTo>
                  <a:pt x="19548" y="3915"/>
                  <a:pt x="18443" y="7258"/>
                  <a:pt x="18443" y="10800"/>
                </a:cubicBezTo>
                <a:cubicBezTo>
                  <a:pt x="18443" y="14342"/>
                  <a:pt x="19548" y="17685"/>
                  <a:pt x="21507" y="20635"/>
                </a:cubicBezTo>
                <a:cubicBezTo>
                  <a:pt x="21568" y="20726"/>
                  <a:pt x="21600" y="20827"/>
                  <a:pt x="21600" y="20929"/>
                </a:cubicBezTo>
                <a:lnTo>
                  <a:pt x="21600" y="20965"/>
                </a:lnTo>
                <a:cubicBezTo>
                  <a:pt x="21600" y="21140"/>
                  <a:pt x="21508" y="21299"/>
                  <a:pt x="21359" y="21414"/>
                </a:cubicBezTo>
                <a:cubicBezTo>
                  <a:pt x="21210" y="21529"/>
                  <a:pt x="21004" y="21600"/>
                  <a:pt x="20776" y="21600"/>
                </a:cubicBezTo>
                <a:lnTo>
                  <a:pt x="824" y="21600"/>
                </a:lnTo>
                <a:cubicBezTo>
                  <a:pt x="596" y="21600"/>
                  <a:pt x="390" y="21529"/>
                  <a:pt x="241" y="21414"/>
                </a:cubicBezTo>
                <a:cubicBezTo>
                  <a:pt x="92" y="21299"/>
                  <a:pt x="0" y="21140"/>
                  <a:pt x="0" y="20965"/>
                </a:cubicBezTo>
                <a:lnTo>
                  <a:pt x="0" y="635"/>
                </a:lnTo>
                <a:close/>
              </a:path>
            </a:pathLst>
          </a:custGeom>
          <a:solidFill>
            <a:srgbClr val="DEF9F3"/>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sz="2900">
              <a:solidFill>
                <a:srgbClr val="032D60"/>
              </a:solidFill>
            </a:endParaRPr>
          </a:p>
        </p:txBody>
      </p:sp>
      <p:sp>
        <p:nvSpPr>
          <p:cNvPr id="468" name="Google Shape;468;p43"/>
          <p:cNvSpPr/>
          <p:nvPr/>
        </p:nvSpPr>
        <p:spPr>
          <a:xfrm>
            <a:off x="1722794" y="4293920"/>
            <a:ext cx="2704800" cy="2704800"/>
          </a:xfrm>
          <a:prstGeom prst="roundRect">
            <a:avLst>
              <a:gd fmla="val 9880" name="adj"/>
            </a:avLst>
          </a:prstGeom>
          <a:solidFill>
            <a:srgbClr val="056764"/>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69" name="Google Shape;469;p43"/>
          <p:cNvSpPr/>
          <p:nvPr/>
        </p:nvSpPr>
        <p:spPr>
          <a:xfrm>
            <a:off x="4686089" y="5750894"/>
            <a:ext cx="1247700" cy="1247700"/>
          </a:xfrm>
          <a:prstGeom prst="roundRect">
            <a:avLst>
              <a:gd fmla="val 23260" name="adj"/>
            </a:avLst>
          </a:prstGeom>
          <a:solidFill>
            <a:srgbClr val="056764"/>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sz="2800">
              <a:solidFill>
                <a:srgbClr val="032D60"/>
              </a:solidFill>
            </a:endParaRPr>
          </a:p>
        </p:txBody>
      </p:sp>
      <p:sp>
        <p:nvSpPr>
          <p:cNvPr id="470" name="Google Shape;470;p43"/>
          <p:cNvSpPr/>
          <p:nvPr/>
        </p:nvSpPr>
        <p:spPr>
          <a:xfrm>
            <a:off x="1722794" y="7255047"/>
            <a:ext cx="2704800" cy="435300"/>
          </a:xfrm>
          <a:prstGeom prst="roundRect">
            <a:avLst>
              <a:gd fmla="val 50000" name="adj"/>
            </a:avLst>
          </a:prstGeom>
          <a:solidFill>
            <a:srgbClr val="056764"/>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sz="2800">
              <a:solidFill>
                <a:srgbClr val="032D60"/>
              </a:solidFill>
            </a:endParaRPr>
          </a:p>
        </p:txBody>
      </p:sp>
      <p:sp>
        <p:nvSpPr>
          <p:cNvPr id="471" name="Google Shape;471;p43"/>
          <p:cNvSpPr/>
          <p:nvPr/>
        </p:nvSpPr>
        <p:spPr>
          <a:xfrm>
            <a:off x="3080735" y="6093422"/>
            <a:ext cx="2451000" cy="597300"/>
          </a:xfrm>
          <a:prstGeom prst="roundRect">
            <a:avLst>
              <a:gd fmla="val 34783" name="adj"/>
            </a:avLst>
          </a:prstGeom>
          <a:gradFill>
            <a:gsLst>
              <a:gs pos="0">
                <a:srgbClr val="EAF5FE"/>
              </a:gs>
              <a:gs pos="30">
                <a:srgbClr val="EAF5FE">
                  <a:alpha val="45098"/>
                </a:srgbClr>
              </a:gs>
              <a:gs pos="100000">
                <a:srgbClr val="FFFEFE">
                  <a:alpha val="0"/>
                </a:srgbClr>
              </a:gs>
            </a:gsLst>
            <a:path path="circle">
              <a:fillToRect b="0%" l="0%" r="100%" t="100%"/>
            </a:path>
            <a:tileRect b="-100%" l="-100%" r="0%" t="0%"/>
          </a:gradFill>
          <a:ln cap="flat" cmpd="sng" w="9525">
            <a:solidFill>
              <a:srgbClr val="FFFEFE">
                <a:alpha val="64310"/>
              </a:srgbClr>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72" name="Google Shape;472;p43"/>
          <p:cNvSpPr/>
          <p:nvPr/>
        </p:nvSpPr>
        <p:spPr>
          <a:xfrm>
            <a:off x="3080735" y="6094497"/>
            <a:ext cx="2451000" cy="597300"/>
          </a:xfrm>
          <a:prstGeom prst="roundRect">
            <a:avLst>
              <a:gd fmla="val 36714" name="adj"/>
            </a:avLst>
          </a:prstGeom>
          <a:solidFill>
            <a:srgbClr val="FFFEFE">
              <a:alpha val="4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73" name="Google Shape;473;p43"/>
          <p:cNvSpPr/>
          <p:nvPr/>
        </p:nvSpPr>
        <p:spPr>
          <a:xfrm>
            <a:off x="3216859" y="6195564"/>
            <a:ext cx="393000" cy="393000"/>
          </a:xfrm>
          <a:prstGeom prst="ellipse">
            <a:avLst/>
          </a:prstGeom>
          <a:solidFill>
            <a:srgbClr val="FFFEFE"/>
          </a:solidFill>
          <a:ln>
            <a:noFill/>
          </a:ln>
          <a:effectLst>
            <a:outerShdw blurRad="1295400" rotWithShape="0" dir="7315135" dist="981076">
              <a:srgbClr val="002775">
                <a:alpha val="3373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74" name="Google Shape;474;p43"/>
          <p:cNvSpPr/>
          <p:nvPr/>
        </p:nvSpPr>
        <p:spPr>
          <a:xfrm rot="-5400000">
            <a:off x="3315082" y="6293784"/>
            <a:ext cx="196452" cy="196452"/>
          </a:xfrm>
          <a:custGeom>
            <a:rect b="b" l="l" r="r" t="t"/>
            <a:pathLst>
              <a:path extrusionOk="0" h="21600" w="21600">
                <a:moveTo>
                  <a:pt x="12841" y="1414"/>
                </a:moveTo>
                <a:lnTo>
                  <a:pt x="14724" y="6586"/>
                </a:lnTo>
                <a:cubicBezTo>
                  <a:pt x="14779" y="6738"/>
                  <a:pt x="14903" y="6876"/>
                  <a:pt x="15069" y="6931"/>
                </a:cubicBezTo>
                <a:lnTo>
                  <a:pt x="20221" y="8869"/>
                </a:lnTo>
                <a:cubicBezTo>
                  <a:pt x="21062" y="9186"/>
                  <a:pt x="21600" y="9972"/>
                  <a:pt x="21600" y="10862"/>
                </a:cubicBezTo>
                <a:cubicBezTo>
                  <a:pt x="21600" y="11752"/>
                  <a:pt x="21048" y="12538"/>
                  <a:pt x="20200" y="12848"/>
                </a:cubicBezTo>
                <a:lnTo>
                  <a:pt x="15028" y="14731"/>
                </a:lnTo>
                <a:cubicBezTo>
                  <a:pt x="14876" y="14786"/>
                  <a:pt x="14738" y="14910"/>
                  <a:pt x="14683" y="15076"/>
                </a:cubicBezTo>
                <a:lnTo>
                  <a:pt x="12738" y="20221"/>
                </a:lnTo>
                <a:cubicBezTo>
                  <a:pt x="12421" y="21055"/>
                  <a:pt x="11634" y="21600"/>
                  <a:pt x="10745" y="21600"/>
                </a:cubicBezTo>
                <a:cubicBezTo>
                  <a:pt x="9855" y="21600"/>
                  <a:pt x="9069" y="21048"/>
                  <a:pt x="8759" y="20200"/>
                </a:cubicBezTo>
                <a:lnTo>
                  <a:pt x="6876" y="15028"/>
                </a:lnTo>
                <a:cubicBezTo>
                  <a:pt x="6821" y="14876"/>
                  <a:pt x="6697" y="14738"/>
                  <a:pt x="6531" y="14683"/>
                </a:cubicBezTo>
                <a:lnTo>
                  <a:pt x="1379" y="12745"/>
                </a:lnTo>
                <a:cubicBezTo>
                  <a:pt x="545" y="12428"/>
                  <a:pt x="0" y="11641"/>
                  <a:pt x="0" y="10752"/>
                </a:cubicBezTo>
                <a:cubicBezTo>
                  <a:pt x="0" y="9862"/>
                  <a:pt x="552" y="9076"/>
                  <a:pt x="1400" y="8766"/>
                </a:cubicBezTo>
                <a:lnTo>
                  <a:pt x="6572" y="6883"/>
                </a:lnTo>
                <a:cubicBezTo>
                  <a:pt x="6724" y="6828"/>
                  <a:pt x="6862" y="6703"/>
                  <a:pt x="6917" y="6538"/>
                </a:cubicBezTo>
                <a:lnTo>
                  <a:pt x="8862" y="1379"/>
                </a:lnTo>
                <a:cubicBezTo>
                  <a:pt x="9179" y="545"/>
                  <a:pt x="9966" y="0"/>
                  <a:pt x="10855" y="0"/>
                </a:cubicBezTo>
                <a:cubicBezTo>
                  <a:pt x="10986" y="0"/>
                  <a:pt x="11110" y="14"/>
                  <a:pt x="11228" y="34"/>
                </a:cubicBezTo>
                <a:cubicBezTo>
                  <a:pt x="11966" y="166"/>
                  <a:pt x="12572" y="676"/>
                  <a:pt x="12841" y="1400"/>
                </a:cubicBezTo>
                <a:lnTo>
                  <a:pt x="12841" y="1414"/>
                </a:lnTo>
                <a:close/>
              </a:path>
            </a:pathLst>
          </a:custGeom>
          <a:solidFill>
            <a:srgbClr val="710391"/>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75" name="Google Shape;475;p43"/>
          <p:cNvSpPr/>
          <p:nvPr/>
        </p:nvSpPr>
        <p:spPr>
          <a:xfrm>
            <a:off x="3714957" y="6195564"/>
            <a:ext cx="1716900" cy="393000"/>
          </a:xfrm>
          <a:prstGeom prst="roundRect">
            <a:avLst>
              <a:gd fmla="val 31267" name="adj"/>
            </a:avLst>
          </a:prstGeom>
          <a:solidFill>
            <a:srgbClr val="FFFEFE"/>
          </a:solidFill>
          <a:ln>
            <a:noFill/>
          </a:ln>
          <a:effectLst>
            <a:outerShdw blurRad="457200" rotWithShape="0" dir="3900000" dist="342900">
              <a:srgbClr val="002775">
                <a:alpha val="4000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76" name="Google Shape;476;p43"/>
          <p:cNvSpPr/>
          <p:nvPr/>
        </p:nvSpPr>
        <p:spPr>
          <a:xfrm rot="-2700000">
            <a:off x="3416631" y="4470004"/>
            <a:ext cx="843156" cy="838210"/>
          </a:xfrm>
          <a:custGeom>
            <a:rect b="b" l="l" r="r" t="t"/>
            <a:pathLst>
              <a:path extrusionOk="0" h="21600" w="21272">
                <a:moveTo>
                  <a:pt x="12111" y="0"/>
                </a:moveTo>
                <a:lnTo>
                  <a:pt x="9139" y="3036"/>
                </a:lnTo>
                <a:lnTo>
                  <a:pt x="14581" y="8595"/>
                </a:lnTo>
                <a:lnTo>
                  <a:pt x="0" y="8595"/>
                </a:lnTo>
                <a:lnTo>
                  <a:pt x="0" y="12883"/>
                </a:lnTo>
                <a:lnTo>
                  <a:pt x="14658" y="12883"/>
                </a:lnTo>
                <a:lnTo>
                  <a:pt x="9087" y="18564"/>
                </a:lnTo>
                <a:lnTo>
                  <a:pt x="12060" y="21600"/>
                </a:lnTo>
                <a:lnTo>
                  <a:pt x="20287" y="13205"/>
                </a:lnTo>
                <a:cubicBezTo>
                  <a:pt x="21600" y="11864"/>
                  <a:pt x="21600" y="9684"/>
                  <a:pt x="20287" y="8342"/>
                </a:cubicBezTo>
                <a:lnTo>
                  <a:pt x="12111" y="0"/>
                </a:lnTo>
                <a:close/>
              </a:path>
            </a:pathLst>
          </a:custGeom>
          <a:solidFill>
            <a:srgbClr val="06A59A"/>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77" name="Google Shape;477;p43"/>
          <p:cNvSpPr/>
          <p:nvPr/>
        </p:nvSpPr>
        <p:spPr>
          <a:xfrm>
            <a:off x="1798820" y="7322727"/>
            <a:ext cx="1335900" cy="300000"/>
          </a:xfrm>
          <a:prstGeom prst="roundRect">
            <a:avLst>
              <a:gd fmla="val 50000" name="adj"/>
            </a:avLst>
          </a:prstGeom>
          <a:solidFill>
            <a:srgbClr val="06A59A"/>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pic>
        <p:nvPicPr>
          <p:cNvPr id="478" name="Google Shape;478;p43" title="Teal_single_sparkle.png"/>
          <p:cNvPicPr preferRelativeResize="0"/>
          <p:nvPr/>
        </p:nvPicPr>
        <p:blipFill>
          <a:blip r:embed="rId4">
            <a:alphaModFix/>
          </a:blip>
          <a:stretch>
            <a:fillRect/>
          </a:stretch>
        </p:blipFill>
        <p:spPr>
          <a:xfrm>
            <a:off x="3462900" y="2947313"/>
            <a:ext cx="585217" cy="594970"/>
          </a:xfrm>
          <a:prstGeom prst="rect">
            <a:avLst/>
          </a:prstGeom>
          <a:noFill/>
          <a:ln>
            <a:noFill/>
          </a:ln>
        </p:spPr>
      </p:pic>
      <p:pic>
        <p:nvPicPr>
          <p:cNvPr id="479" name="Google Shape;479;p43" title="BE-MVP-Icon-Spark_Redux_V3_RIGHT_yellow.png"/>
          <p:cNvPicPr preferRelativeResize="0"/>
          <p:nvPr/>
        </p:nvPicPr>
        <p:blipFill rotWithShape="1">
          <a:blip r:embed="rId5">
            <a:alphaModFix/>
          </a:blip>
          <a:srcRect b="0" l="3865" r="3874" t="0"/>
          <a:stretch/>
        </p:blipFill>
        <p:spPr>
          <a:xfrm rot="-23">
            <a:off x="3034519" y="2797750"/>
            <a:ext cx="339582" cy="392849"/>
          </a:xfrm>
          <a:prstGeom prst="rect">
            <a:avLst/>
          </a:prstGeom>
          <a:noFill/>
          <a:ln>
            <a:noFill/>
          </a:ln>
        </p:spPr>
      </p:pic>
      <p:pic>
        <p:nvPicPr>
          <p:cNvPr id="480" name="Google Shape;480;p43" title="Teal_single_sparkle.png"/>
          <p:cNvPicPr preferRelativeResize="0"/>
          <p:nvPr/>
        </p:nvPicPr>
        <p:blipFill>
          <a:blip r:embed="rId4">
            <a:alphaModFix/>
          </a:blip>
          <a:stretch>
            <a:fillRect/>
          </a:stretch>
        </p:blipFill>
        <p:spPr>
          <a:xfrm>
            <a:off x="2061800" y="6552287"/>
            <a:ext cx="292608" cy="292608"/>
          </a:xfrm>
          <a:prstGeom prst="rect">
            <a:avLst/>
          </a:prstGeom>
          <a:noFill/>
          <a:ln>
            <a:noFill/>
          </a:ln>
        </p:spPr>
      </p:pic>
      <p:sp>
        <p:nvSpPr>
          <p:cNvPr id="481" name="Google Shape;481;p43"/>
          <p:cNvSpPr/>
          <p:nvPr/>
        </p:nvSpPr>
        <p:spPr>
          <a:xfrm>
            <a:off x="1626825" y="3921950"/>
            <a:ext cx="1510500" cy="1510500"/>
          </a:xfrm>
          <a:prstGeom prst="ellipse">
            <a:avLst/>
          </a:prstGeom>
          <a:solidFill>
            <a:srgbClr val="FFFEFE"/>
          </a:solidFill>
          <a:ln>
            <a:noFill/>
          </a:ln>
          <a:effectLst>
            <a:outerShdw blurRad="457200" rotWithShape="0" dir="3900000" dist="523875">
              <a:srgbClr val="072825">
                <a:alpha val="75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t/>
            </a:r>
            <a:endParaRPr sz="2800">
              <a:solidFill>
                <a:srgbClr val="032D60"/>
              </a:solidFill>
            </a:endParaRPr>
          </a:p>
        </p:txBody>
      </p:sp>
      <p:pic>
        <p:nvPicPr>
          <p:cNvPr id="482" name="Google Shape;482;p43" title="Astro_sunglasses.png"/>
          <p:cNvPicPr preferRelativeResize="0"/>
          <p:nvPr/>
        </p:nvPicPr>
        <p:blipFill>
          <a:blip r:embed="rId6">
            <a:alphaModFix/>
          </a:blip>
          <a:stretch>
            <a:fillRect/>
          </a:stretch>
        </p:blipFill>
        <p:spPr>
          <a:xfrm flipH="1" rot="-536085">
            <a:off x="982563" y="3052767"/>
            <a:ext cx="2405274" cy="2610666"/>
          </a:xfrm>
          <a:prstGeom prst="rect">
            <a:avLst/>
          </a:prstGeom>
          <a:noFill/>
          <a:ln>
            <a:noFill/>
          </a:ln>
        </p:spPr>
      </p:pic>
      <p:pic>
        <p:nvPicPr>
          <p:cNvPr id="483" name="Google Shape;483;p43" title="Clapping_hands_emoji.png"/>
          <p:cNvPicPr preferRelativeResize="0"/>
          <p:nvPr/>
        </p:nvPicPr>
        <p:blipFill>
          <a:blip r:embed="rId7">
            <a:alphaModFix/>
          </a:blip>
          <a:stretch>
            <a:fillRect/>
          </a:stretch>
        </p:blipFill>
        <p:spPr>
          <a:xfrm>
            <a:off x="4846320" y="5230368"/>
            <a:ext cx="1042416" cy="1133856"/>
          </a:xfrm>
          <a:prstGeom prst="rect">
            <a:avLst/>
          </a:prstGeom>
          <a:noFill/>
          <a:ln>
            <a:noFill/>
          </a:ln>
        </p:spPr>
      </p:pic>
      <p:pic>
        <p:nvPicPr>
          <p:cNvPr id="484" name="Google Shape;484;p43" title="BE-MVP-Icon-Spark_Redux_V3_RIGHT_yellow.png"/>
          <p:cNvPicPr preferRelativeResize="0"/>
          <p:nvPr/>
        </p:nvPicPr>
        <p:blipFill rotWithShape="1">
          <a:blip r:embed="rId5">
            <a:alphaModFix/>
          </a:blip>
          <a:srcRect b="8324" l="17671" r="9186" t="12398"/>
          <a:stretch/>
        </p:blipFill>
        <p:spPr>
          <a:xfrm rot="-9">
            <a:off x="1" y="6380114"/>
            <a:ext cx="1675026" cy="193784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Segue 4">
  <p:cSld name="TITLE_1_1_1_1_1_1_1_1_1_1_1_1_1_1_1_1_1_1_1_1_1_1_1_1_1_1_1_1_1_1_1_1_1_1_2_1_1">
    <p:bg>
      <p:bgPr>
        <a:solidFill>
          <a:srgbClr val="CFE9FE"/>
        </a:solidFill>
      </p:bgPr>
    </p:bg>
    <p:spTree>
      <p:nvGrpSpPr>
        <p:cNvPr id="485" name="Shape 485"/>
        <p:cNvGrpSpPr/>
        <p:nvPr/>
      </p:nvGrpSpPr>
      <p:grpSpPr>
        <a:xfrm>
          <a:off x="0" y="0"/>
          <a:ext cx="0" cy="0"/>
          <a:chOff x="0" y="0"/>
          <a:chExt cx="0" cy="0"/>
        </a:xfrm>
      </p:grpSpPr>
      <p:sp>
        <p:nvSpPr>
          <p:cNvPr id="486" name="Google Shape;486;p44"/>
          <p:cNvSpPr txBox="1"/>
          <p:nvPr>
            <p:ph type="title"/>
          </p:nvPr>
        </p:nvSpPr>
        <p:spPr>
          <a:xfrm>
            <a:off x="8001000" y="2002155"/>
            <a:ext cx="9429900" cy="50760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487" name="Google Shape;487;p44"/>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200"/>
              <a:buNone/>
              <a:defRPr sz="3200"/>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pic>
        <p:nvPicPr>
          <p:cNvPr id="488" name="Google Shape;488;p44"/>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489" name="Google Shape;489;p44"/>
          <p:cNvSpPr/>
          <p:nvPr/>
        </p:nvSpPr>
        <p:spPr>
          <a:xfrm>
            <a:off x="868664" y="897539"/>
            <a:ext cx="6538428" cy="8477244"/>
          </a:xfrm>
          <a:custGeom>
            <a:rect b="b" l="l" r="r" t="t"/>
            <a:pathLst>
              <a:path extrusionOk="0" h="21600" w="21600">
                <a:moveTo>
                  <a:pt x="0" y="635"/>
                </a:moveTo>
                <a:cubicBezTo>
                  <a:pt x="0" y="460"/>
                  <a:pt x="92" y="301"/>
                  <a:pt x="241" y="186"/>
                </a:cubicBezTo>
                <a:cubicBezTo>
                  <a:pt x="390" y="71"/>
                  <a:pt x="596" y="0"/>
                  <a:pt x="824" y="0"/>
                </a:cubicBezTo>
                <a:lnTo>
                  <a:pt x="20776" y="0"/>
                </a:lnTo>
                <a:cubicBezTo>
                  <a:pt x="21004" y="0"/>
                  <a:pt x="21210" y="71"/>
                  <a:pt x="21359" y="186"/>
                </a:cubicBezTo>
                <a:cubicBezTo>
                  <a:pt x="21508" y="301"/>
                  <a:pt x="21600" y="460"/>
                  <a:pt x="21600" y="635"/>
                </a:cubicBezTo>
                <a:lnTo>
                  <a:pt x="21600" y="671"/>
                </a:lnTo>
                <a:cubicBezTo>
                  <a:pt x="21600" y="773"/>
                  <a:pt x="21568" y="874"/>
                  <a:pt x="21507" y="965"/>
                </a:cubicBezTo>
                <a:cubicBezTo>
                  <a:pt x="19548" y="3915"/>
                  <a:pt x="18443" y="7258"/>
                  <a:pt x="18443" y="10800"/>
                </a:cubicBezTo>
                <a:cubicBezTo>
                  <a:pt x="18443" y="14342"/>
                  <a:pt x="19548" y="17685"/>
                  <a:pt x="21507" y="20635"/>
                </a:cubicBezTo>
                <a:cubicBezTo>
                  <a:pt x="21568" y="20726"/>
                  <a:pt x="21600" y="20827"/>
                  <a:pt x="21600" y="20929"/>
                </a:cubicBezTo>
                <a:lnTo>
                  <a:pt x="21600" y="20965"/>
                </a:lnTo>
                <a:cubicBezTo>
                  <a:pt x="21600" y="21140"/>
                  <a:pt x="21508" y="21299"/>
                  <a:pt x="21359" y="21414"/>
                </a:cubicBezTo>
                <a:cubicBezTo>
                  <a:pt x="21210" y="21529"/>
                  <a:pt x="21004" y="21600"/>
                  <a:pt x="20776" y="21600"/>
                </a:cubicBezTo>
                <a:lnTo>
                  <a:pt x="824" y="21600"/>
                </a:lnTo>
                <a:cubicBezTo>
                  <a:pt x="596" y="21600"/>
                  <a:pt x="390" y="21529"/>
                  <a:pt x="241" y="21414"/>
                </a:cubicBezTo>
                <a:cubicBezTo>
                  <a:pt x="92" y="21299"/>
                  <a:pt x="0" y="21140"/>
                  <a:pt x="0" y="20965"/>
                </a:cubicBezTo>
                <a:lnTo>
                  <a:pt x="0" y="635"/>
                </a:lnTo>
                <a:close/>
              </a:path>
            </a:pathLst>
          </a:custGeom>
          <a:solidFill>
            <a:srgbClr val="FFFF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sz="2900">
              <a:solidFill>
                <a:srgbClr val="032D60"/>
              </a:solidFill>
            </a:endParaRPr>
          </a:p>
        </p:txBody>
      </p:sp>
      <p:sp>
        <p:nvSpPr>
          <p:cNvPr id="490" name="Google Shape;490;p44"/>
          <p:cNvSpPr/>
          <p:nvPr/>
        </p:nvSpPr>
        <p:spPr>
          <a:xfrm>
            <a:off x="1722794" y="4293920"/>
            <a:ext cx="2704800" cy="2704800"/>
          </a:xfrm>
          <a:prstGeom prst="roundRect">
            <a:avLst>
              <a:gd fmla="val 988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1" name="Google Shape;491;p44"/>
          <p:cNvSpPr/>
          <p:nvPr/>
        </p:nvSpPr>
        <p:spPr>
          <a:xfrm>
            <a:off x="4686089" y="5750894"/>
            <a:ext cx="1247700" cy="1247700"/>
          </a:xfrm>
          <a:prstGeom prst="roundRect">
            <a:avLst>
              <a:gd fmla="val 2326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2" name="Google Shape;492;p44"/>
          <p:cNvSpPr/>
          <p:nvPr/>
        </p:nvSpPr>
        <p:spPr>
          <a:xfrm>
            <a:off x="1722794" y="7255047"/>
            <a:ext cx="2704800" cy="435300"/>
          </a:xfrm>
          <a:prstGeom prst="roundRect">
            <a:avLst>
              <a:gd fmla="val 5000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3" name="Google Shape;493;p44"/>
          <p:cNvSpPr/>
          <p:nvPr/>
        </p:nvSpPr>
        <p:spPr>
          <a:xfrm>
            <a:off x="3080735" y="6093422"/>
            <a:ext cx="2451000" cy="597300"/>
          </a:xfrm>
          <a:prstGeom prst="roundRect">
            <a:avLst>
              <a:gd fmla="val 34783" name="adj"/>
            </a:avLst>
          </a:prstGeom>
          <a:gradFill>
            <a:gsLst>
              <a:gs pos="0">
                <a:srgbClr val="EAF5FE"/>
              </a:gs>
              <a:gs pos="30">
                <a:srgbClr val="EAF5FE">
                  <a:alpha val="45098"/>
                </a:srgbClr>
              </a:gs>
              <a:gs pos="100000">
                <a:srgbClr val="FFFEFE">
                  <a:alpha val="0"/>
                </a:srgbClr>
              </a:gs>
            </a:gsLst>
            <a:path path="circle">
              <a:fillToRect b="0%" l="0%" r="100%" t="100%"/>
            </a:path>
            <a:tileRect b="-100%" l="-100%" r="0%" t="0%"/>
          </a:gradFill>
          <a:ln cap="flat" cmpd="sng" w="9525">
            <a:solidFill>
              <a:srgbClr val="FFFEFE">
                <a:alpha val="64310"/>
              </a:srgbClr>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94" name="Google Shape;494;p44"/>
          <p:cNvSpPr/>
          <p:nvPr/>
        </p:nvSpPr>
        <p:spPr>
          <a:xfrm>
            <a:off x="3080735" y="6094497"/>
            <a:ext cx="2451000" cy="597300"/>
          </a:xfrm>
          <a:prstGeom prst="roundRect">
            <a:avLst>
              <a:gd fmla="val 36714" name="adj"/>
            </a:avLst>
          </a:prstGeom>
          <a:solidFill>
            <a:srgbClr val="FFFEFE">
              <a:alpha val="4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95" name="Google Shape;495;p44"/>
          <p:cNvSpPr/>
          <p:nvPr/>
        </p:nvSpPr>
        <p:spPr>
          <a:xfrm>
            <a:off x="3216859" y="6195564"/>
            <a:ext cx="393000" cy="393000"/>
          </a:xfrm>
          <a:prstGeom prst="ellipse">
            <a:avLst/>
          </a:prstGeom>
          <a:solidFill>
            <a:srgbClr val="FFFEFE"/>
          </a:solidFill>
          <a:ln>
            <a:noFill/>
          </a:ln>
          <a:effectLst>
            <a:outerShdw blurRad="1295400" rotWithShape="0" dir="7315135" dist="981076">
              <a:srgbClr val="002775">
                <a:alpha val="3373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6" name="Google Shape;496;p44"/>
          <p:cNvSpPr/>
          <p:nvPr/>
        </p:nvSpPr>
        <p:spPr>
          <a:xfrm rot="-5400000">
            <a:off x="3315082" y="6293784"/>
            <a:ext cx="196452" cy="196452"/>
          </a:xfrm>
          <a:custGeom>
            <a:rect b="b" l="l" r="r" t="t"/>
            <a:pathLst>
              <a:path extrusionOk="0" h="21600" w="21600">
                <a:moveTo>
                  <a:pt x="12841" y="1414"/>
                </a:moveTo>
                <a:lnTo>
                  <a:pt x="14724" y="6586"/>
                </a:lnTo>
                <a:cubicBezTo>
                  <a:pt x="14779" y="6738"/>
                  <a:pt x="14903" y="6876"/>
                  <a:pt x="15069" y="6931"/>
                </a:cubicBezTo>
                <a:lnTo>
                  <a:pt x="20221" y="8869"/>
                </a:lnTo>
                <a:cubicBezTo>
                  <a:pt x="21062" y="9186"/>
                  <a:pt x="21600" y="9972"/>
                  <a:pt x="21600" y="10862"/>
                </a:cubicBezTo>
                <a:cubicBezTo>
                  <a:pt x="21600" y="11752"/>
                  <a:pt x="21048" y="12538"/>
                  <a:pt x="20200" y="12848"/>
                </a:cubicBezTo>
                <a:lnTo>
                  <a:pt x="15028" y="14731"/>
                </a:lnTo>
                <a:cubicBezTo>
                  <a:pt x="14876" y="14786"/>
                  <a:pt x="14738" y="14910"/>
                  <a:pt x="14683" y="15076"/>
                </a:cubicBezTo>
                <a:lnTo>
                  <a:pt x="12738" y="20221"/>
                </a:lnTo>
                <a:cubicBezTo>
                  <a:pt x="12421" y="21055"/>
                  <a:pt x="11634" y="21600"/>
                  <a:pt x="10745" y="21600"/>
                </a:cubicBezTo>
                <a:cubicBezTo>
                  <a:pt x="9855" y="21600"/>
                  <a:pt x="9069" y="21048"/>
                  <a:pt x="8759" y="20200"/>
                </a:cubicBezTo>
                <a:lnTo>
                  <a:pt x="6876" y="15028"/>
                </a:lnTo>
                <a:cubicBezTo>
                  <a:pt x="6821" y="14876"/>
                  <a:pt x="6697" y="14738"/>
                  <a:pt x="6531" y="14683"/>
                </a:cubicBezTo>
                <a:lnTo>
                  <a:pt x="1379" y="12745"/>
                </a:lnTo>
                <a:cubicBezTo>
                  <a:pt x="545" y="12428"/>
                  <a:pt x="0" y="11641"/>
                  <a:pt x="0" y="10752"/>
                </a:cubicBezTo>
                <a:cubicBezTo>
                  <a:pt x="0" y="9862"/>
                  <a:pt x="552" y="9076"/>
                  <a:pt x="1400" y="8766"/>
                </a:cubicBezTo>
                <a:lnTo>
                  <a:pt x="6572" y="6883"/>
                </a:lnTo>
                <a:cubicBezTo>
                  <a:pt x="6724" y="6828"/>
                  <a:pt x="6862" y="6703"/>
                  <a:pt x="6917" y="6538"/>
                </a:cubicBezTo>
                <a:lnTo>
                  <a:pt x="8862" y="1379"/>
                </a:lnTo>
                <a:cubicBezTo>
                  <a:pt x="9179" y="545"/>
                  <a:pt x="9966" y="0"/>
                  <a:pt x="10855" y="0"/>
                </a:cubicBezTo>
                <a:cubicBezTo>
                  <a:pt x="10986" y="0"/>
                  <a:pt x="11110" y="14"/>
                  <a:pt x="11228" y="34"/>
                </a:cubicBezTo>
                <a:cubicBezTo>
                  <a:pt x="11966" y="166"/>
                  <a:pt x="12572" y="676"/>
                  <a:pt x="12841" y="1400"/>
                </a:cubicBezTo>
                <a:lnTo>
                  <a:pt x="12841" y="1414"/>
                </a:lnTo>
                <a:close/>
              </a:path>
            </a:pathLst>
          </a:custGeom>
          <a:solidFill>
            <a:srgbClr val="710391"/>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7" name="Google Shape;497;p44"/>
          <p:cNvSpPr/>
          <p:nvPr/>
        </p:nvSpPr>
        <p:spPr>
          <a:xfrm>
            <a:off x="3714957" y="6195564"/>
            <a:ext cx="1716900" cy="393000"/>
          </a:xfrm>
          <a:prstGeom prst="roundRect">
            <a:avLst>
              <a:gd fmla="val 31267" name="adj"/>
            </a:avLst>
          </a:prstGeom>
          <a:solidFill>
            <a:srgbClr val="FFFEFE"/>
          </a:solidFill>
          <a:ln>
            <a:noFill/>
          </a:ln>
          <a:effectLst>
            <a:outerShdw blurRad="457200" rotWithShape="0" dir="3900000" dist="342900">
              <a:srgbClr val="002775">
                <a:alpha val="4000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8" name="Google Shape;498;p44"/>
          <p:cNvSpPr/>
          <p:nvPr/>
        </p:nvSpPr>
        <p:spPr>
          <a:xfrm rot="-2700000">
            <a:off x="3416631" y="4470004"/>
            <a:ext cx="843156" cy="838210"/>
          </a:xfrm>
          <a:custGeom>
            <a:rect b="b" l="l" r="r" t="t"/>
            <a:pathLst>
              <a:path extrusionOk="0" h="21600" w="21272">
                <a:moveTo>
                  <a:pt x="12111" y="0"/>
                </a:moveTo>
                <a:lnTo>
                  <a:pt x="9139" y="3036"/>
                </a:lnTo>
                <a:lnTo>
                  <a:pt x="14581" y="8595"/>
                </a:lnTo>
                <a:lnTo>
                  <a:pt x="0" y="8595"/>
                </a:lnTo>
                <a:lnTo>
                  <a:pt x="0" y="12883"/>
                </a:lnTo>
                <a:lnTo>
                  <a:pt x="14658" y="12883"/>
                </a:lnTo>
                <a:lnTo>
                  <a:pt x="9087" y="18564"/>
                </a:lnTo>
                <a:lnTo>
                  <a:pt x="12060" y="21600"/>
                </a:lnTo>
                <a:lnTo>
                  <a:pt x="20287" y="13205"/>
                </a:lnTo>
                <a:cubicBezTo>
                  <a:pt x="21600" y="11864"/>
                  <a:pt x="21600" y="9684"/>
                  <a:pt x="20287" y="8342"/>
                </a:cubicBezTo>
                <a:lnTo>
                  <a:pt x="12111" y="0"/>
                </a:lnTo>
                <a:close/>
              </a:path>
            </a:pathLst>
          </a:custGeom>
          <a:solidFill>
            <a:srgbClr val="066AFE"/>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9" name="Google Shape;499;p44"/>
          <p:cNvSpPr/>
          <p:nvPr/>
        </p:nvSpPr>
        <p:spPr>
          <a:xfrm>
            <a:off x="1798820" y="7322727"/>
            <a:ext cx="1335900" cy="300000"/>
          </a:xfrm>
          <a:prstGeom prst="roundRect">
            <a:avLst>
              <a:gd fmla="val 50000" name="adj"/>
            </a:avLst>
          </a:prstGeom>
          <a:solidFill>
            <a:srgbClr val="066AFE"/>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pic>
        <p:nvPicPr>
          <p:cNvPr descr="Blue_single_sparkle.png" id="500" name="Google Shape;500;p44"/>
          <p:cNvPicPr preferRelativeResize="0"/>
          <p:nvPr/>
        </p:nvPicPr>
        <p:blipFill rotWithShape="1">
          <a:blip r:embed="rId3">
            <a:alphaModFix/>
          </a:blip>
          <a:srcRect b="0" l="0" r="0" t="0"/>
          <a:stretch/>
        </p:blipFill>
        <p:spPr>
          <a:xfrm>
            <a:off x="3461327" y="2946149"/>
            <a:ext cx="588381" cy="597300"/>
          </a:xfrm>
          <a:prstGeom prst="rect">
            <a:avLst/>
          </a:prstGeom>
          <a:noFill/>
          <a:ln>
            <a:noFill/>
          </a:ln>
        </p:spPr>
      </p:pic>
      <p:pic>
        <p:nvPicPr>
          <p:cNvPr descr="Yellow_single_sparkle_blur.png" id="501" name="Google Shape;501;p44"/>
          <p:cNvPicPr preferRelativeResize="0"/>
          <p:nvPr/>
        </p:nvPicPr>
        <p:blipFill rotWithShape="1">
          <a:blip r:embed="rId4">
            <a:alphaModFix/>
          </a:blip>
          <a:srcRect b="0" l="12556" r="0" t="0"/>
          <a:stretch/>
        </p:blipFill>
        <p:spPr>
          <a:xfrm rot="-13">
            <a:off x="3034519" y="2797751"/>
            <a:ext cx="339581" cy="392849"/>
          </a:xfrm>
          <a:prstGeom prst="rect">
            <a:avLst/>
          </a:prstGeom>
          <a:noFill/>
          <a:ln>
            <a:noFill/>
          </a:ln>
        </p:spPr>
      </p:pic>
      <p:pic>
        <p:nvPicPr>
          <p:cNvPr descr="Blue_single_sparkle.png" id="502" name="Google Shape;502;p44"/>
          <p:cNvPicPr preferRelativeResize="0"/>
          <p:nvPr/>
        </p:nvPicPr>
        <p:blipFill rotWithShape="1">
          <a:blip r:embed="rId3">
            <a:alphaModFix/>
          </a:blip>
          <a:srcRect b="0" l="0" r="0" t="0"/>
          <a:stretch/>
        </p:blipFill>
        <p:spPr>
          <a:xfrm>
            <a:off x="2060343" y="6548591"/>
            <a:ext cx="295517" cy="300001"/>
          </a:xfrm>
          <a:prstGeom prst="rect">
            <a:avLst/>
          </a:prstGeom>
          <a:noFill/>
          <a:ln>
            <a:noFill/>
          </a:ln>
        </p:spPr>
      </p:pic>
      <p:sp>
        <p:nvSpPr>
          <p:cNvPr id="503" name="Google Shape;503;p44"/>
          <p:cNvSpPr/>
          <p:nvPr/>
        </p:nvSpPr>
        <p:spPr>
          <a:xfrm>
            <a:off x="1626825" y="3921950"/>
            <a:ext cx="1510500" cy="1510500"/>
          </a:xfrm>
          <a:prstGeom prst="ellipse">
            <a:avLst/>
          </a:prstGeom>
          <a:solidFill>
            <a:srgbClr val="FFFEFE"/>
          </a:solidFill>
          <a:ln>
            <a:noFill/>
          </a:ln>
          <a:effectLst>
            <a:outerShdw blurRad="457200" rotWithShape="0" dir="3900000" dist="523875">
              <a:srgbClr val="002775">
                <a:alpha val="75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t/>
            </a:r>
            <a:endParaRPr sz="2800">
              <a:solidFill>
                <a:srgbClr val="032D60"/>
              </a:solidFill>
            </a:endParaRPr>
          </a:p>
        </p:txBody>
      </p:sp>
      <p:pic>
        <p:nvPicPr>
          <p:cNvPr id="504" name="Google Shape;504;p44" title="Astro_sunglasses.png"/>
          <p:cNvPicPr preferRelativeResize="0"/>
          <p:nvPr/>
        </p:nvPicPr>
        <p:blipFill>
          <a:blip r:embed="rId5">
            <a:alphaModFix/>
          </a:blip>
          <a:stretch>
            <a:fillRect/>
          </a:stretch>
        </p:blipFill>
        <p:spPr>
          <a:xfrm flipH="1" rot="-536085">
            <a:off x="982563" y="3052767"/>
            <a:ext cx="2405274" cy="2610666"/>
          </a:xfrm>
          <a:prstGeom prst="rect">
            <a:avLst/>
          </a:prstGeom>
          <a:noFill/>
          <a:ln>
            <a:noFill/>
          </a:ln>
        </p:spPr>
      </p:pic>
      <p:pic>
        <p:nvPicPr>
          <p:cNvPr id="505" name="Google Shape;505;p44" title="Clapping_hands_emoji.png"/>
          <p:cNvPicPr preferRelativeResize="0"/>
          <p:nvPr/>
        </p:nvPicPr>
        <p:blipFill>
          <a:blip r:embed="rId6">
            <a:alphaModFix/>
          </a:blip>
          <a:stretch>
            <a:fillRect/>
          </a:stretch>
        </p:blipFill>
        <p:spPr>
          <a:xfrm>
            <a:off x="4846320" y="5230368"/>
            <a:ext cx="1042416" cy="1133856"/>
          </a:xfrm>
          <a:prstGeom prst="rect">
            <a:avLst/>
          </a:prstGeom>
          <a:noFill/>
          <a:ln>
            <a:noFill/>
          </a:ln>
        </p:spPr>
      </p:pic>
      <p:pic>
        <p:nvPicPr>
          <p:cNvPr id="506" name="Google Shape;506;p44" title="BE-MVP-Icon-Spark_Redux_V3_RIGHT_yellow.png"/>
          <p:cNvPicPr preferRelativeResize="0"/>
          <p:nvPr/>
        </p:nvPicPr>
        <p:blipFill rotWithShape="1">
          <a:blip r:embed="rId7">
            <a:alphaModFix/>
          </a:blip>
          <a:srcRect b="8324" l="17671" r="9186" t="12398"/>
          <a:stretch/>
        </p:blipFill>
        <p:spPr>
          <a:xfrm rot="-9">
            <a:off x="1" y="6380114"/>
            <a:ext cx="1675026" cy="193784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Product feature 3">
  <p:cSld name="TITLE_1_1_1_1_1_1_1_1_1_1_1_1_1_1_1_1_1_1_1_1_1_1_1_1_1_1_1_1_1_1_1_1_1_1_1_1_1_1">
    <p:bg>
      <p:bgPr>
        <a:solidFill>
          <a:srgbClr val="CFE9FE"/>
        </a:solidFill>
      </p:bgPr>
    </p:bg>
    <p:spTree>
      <p:nvGrpSpPr>
        <p:cNvPr id="507" name="Shape 507"/>
        <p:cNvGrpSpPr/>
        <p:nvPr/>
      </p:nvGrpSpPr>
      <p:grpSpPr>
        <a:xfrm>
          <a:off x="0" y="0"/>
          <a:ext cx="0" cy="0"/>
          <a:chOff x="0" y="0"/>
          <a:chExt cx="0" cy="0"/>
        </a:xfrm>
      </p:grpSpPr>
      <p:sp>
        <p:nvSpPr>
          <p:cNvPr id="508" name="Google Shape;508;p45"/>
          <p:cNvSpPr txBox="1"/>
          <p:nvPr>
            <p:ph type="title"/>
          </p:nvPr>
        </p:nvSpPr>
        <p:spPr>
          <a:xfrm>
            <a:off x="857250" y="838200"/>
            <a:ext cx="7715100" cy="16308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09" name="Google Shape;509;p45"/>
          <p:cNvSpPr txBox="1"/>
          <p:nvPr>
            <p:ph idx="1" type="subTitle"/>
          </p:nvPr>
        </p:nvSpPr>
        <p:spPr>
          <a:xfrm>
            <a:off x="857250" y="2468880"/>
            <a:ext cx="7715100" cy="6678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None/>
              <a:defRPr>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pic>
        <p:nvPicPr>
          <p:cNvPr id="510" name="Google Shape;510;p45"/>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Photo - Three up">
  <p:cSld name="TITLE_1_1_1_1_1_1_1_1_1_1_1_1_1_1_1_1_1_1_1_1_1_1_1_1_1_1_1_1_1_1_1_1_1_1_1_1_1_1_1">
    <p:bg>
      <p:bgPr>
        <a:solidFill>
          <a:srgbClr val="CFE9FE"/>
        </a:solidFill>
      </p:bgPr>
    </p:bg>
    <p:spTree>
      <p:nvGrpSpPr>
        <p:cNvPr id="511" name="Shape 511"/>
        <p:cNvGrpSpPr/>
        <p:nvPr/>
      </p:nvGrpSpPr>
      <p:grpSpPr>
        <a:xfrm>
          <a:off x="0" y="0"/>
          <a:ext cx="0" cy="0"/>
          <a:chOff x="0" y="0"/>
          <a:chExt cx="0" cy="0"/>
        </a:xfrm>
      </p:grpSpPr>
      <p:sp>
        <p:nvSpPr>
          <p:cNvPr id="512" name="Google Shape;512;p46"/>
          <p:cNvSpPr/>
          <p:nvPr/>
        </p:nvSpPr>
        <p:spPr>
          <a:xfrm>
            <a:off x="1133756" y="2891100"/>
            <a:ext cx="4442100" cy="4442100"/>
          </a:xfrm>
          <a:prstGeom prst="ellipse">
            <a:avLst/>
          </a:prstGeom>
          <a:solidFill>
            <a:srgbClr val="45C65A"/>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13" name="Google Shape;513;p46"/>
          <p:cNvSpPr/>
          <p:nvPr/>
        </p:nvSpPr>
        <p:spPr>
          <a:xfrm>
            <a:off x="12713575" y="2891100"/>
            <a:ext cx="4442100" cy="4442100"/>
          </a:xfrm>
          <a:prstGeom prst="ellipse">
            <a:avLst/>
          </a:prstGeom>
          <a:solidFill>
            <a:srgbClr val="45C65A"/>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14" name="Google Shape;514;p46"/>
          <p:cNvSpPr/>
          <p:nvPr/>
        </p:nvSpPr>
        <p:spPr>
          <a:xfrm>
            <a:off x="6923729" y="2891100"/>
            <a:ext cx="4442100" cy="4442100"/>
          </a:xfrm>
          <a:prstGeom prst="ellipse">
            <a:avLst/>
          </a:prstGeom>
          <a:solidFill>
            <a:srgbClr val="45C65A"/>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15" name="Google Shape;515;p46"/>
          <p:cNvSpPr/>
          <p:nvPr>
            <p:ph idx="2" type="pic"/>
          </p:nvPr>
        </p:nvSpPr>
        <p:spPr>
          <a:xfrm>
            <a:off x="1132522" y="2890962"/>
            <a:ext cx="4442400" cy="4442400"/>
          </a:xfrm>
          <a:prstGeom prst="ellipse">
            <a:avLst/>
          </a:prstGeom>
          <a:noFill/>
          <a:ln>
            <a:noFill/>
          </a:ln>
        </p:spPr>
      </p:sp>
      <p:sp>
        <p:nvSpPr>
          <p:cNvPr id="516" name="Google Shape;516;p46"/>
          <p:cNvSpPr/>
          <p:nvPr>
            <p:ph idx="3" type="pic"/>
          </p:nvPr>
        </p:nvSpPr>
        <p:spPr>
          <a:xfrm>
            <a:off x="6922770" y="2890962"/>
            <a:ext cx="4442400" cy="4442400"/>
          </a:xfrm>
          <a:prstGeom prst="ellipse">
            <a:avLst/>
          </a:prstGeom>
          <a:noFill/>
          <a:ln>
            <a:noFill/>
          </a:ln>
        </p:spPr>
      </p:sp>
      <p:sp>
        <p:nvSpPr>
          <p:cNvPr id="517" name="Google Shape;517;p46"/>
          <p:cNvSpPr/>
          <p:nvPr>
            <p:ph idx="4" type="pic"/>
          </p:nvPr>
        </p:nvSpPr>
        <p:spPr>
          <a:xfrm>
            <a:off x="12713017" y="2890962"/>
            <a:ext cx="4442400" cy="4442400"/>
          </a:xfrm>
          <a:prstGeom prst="ellipse">
            <a:avLst/>
          </a:prstGeom>
          <a:noFill/>
          <a:ln>
            <a:noFill/>
          </a:ln>
        </p:spPr>
      </p:sp>
      <p:sp>
        <p:nvSpPr>
          <p:cNvPr id="518" name="Google Shape;518;p46"/>
          <p:cNvSpPr txBox="1"/>
          <p:nvPr>
            <p:ph idx="1" type="body"/>
          </p:nvPr>
        </p:nvSpPr>
        <p:spPr>
          <a:xfrm>
            <a:off x="6526530" y="7849677"/>
            <a:ext cx="5235000" cy="805800"/>
          </a:xfrm>
          <a:prstGeom prst="rect">
            <a:avLst/>
          </a:prstGeom>
        </p:spPr>
        <p:txBody>
          <a:bodyPr anchorCtr="0" anchor="t" bIns="0" lIns="0" spcFirstLastPara="1" rIns="0" wrap="square" tIns="0">
            <a:noAutofit/>
          </a:bodyPr>
          <a:lstStyle>
            <a:lvl1pPr indent="-419100" lvl="0" marL="457200" algn="ctr">
              <a:spcBef>
                <a:spcPts val="0"/>
              </a:spcBef>
              <a:spcAft>
                <a:spcPts val="0"/>
              </a:spcAft>
              <a:buClr>
                <a:schemeClr val="dk1"/>
              </a:buClr>
              <a:buSzPts val="3000"/>
              <a:buFont typeface="Avant Garde Demi SFDC"/>
              <a:buChar char="●"/>
              <a:defRPr>
                <a:solidFill>
                  <a:schemeClr val="dk1"/>
                </a:solidFill>
                <a:latin typeface="Avant Garde Demi SFDC"/>
                <a:ea typeface="Avant Garde Demi SFDC"/>
                <a:cs typeface="Avant Garde Demi SFDC"/>
                <a:sym typeface="Avant Garde Demi SFDC"/>
              </a:defRPr>
            </a:lvl1pPr>
            <a:lvl2pPr indent="-393700" lvl="1" marL="91440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19" name="Google Shape;519;p46"/>
          <p:cNvSpPr txBox="1"/>
          <p:nvPr>
            <p:ph idx="5" type="body"/>
          </p:nvPr>
        </p:nvSpPr>
        <p:spPr>
          <a:xfrm>
            <a:off x="736282" y="7849677"/>
            <a:ext cx="5235000" cy="8058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20" name="Google Shape;520;p46"/>
          <p:cNvSpPr txBox="1"/>
          <p:nvPr>
            <p:ph idx="6" type="body"/>
          </p:nvPr>
        </p:nvSpPr>
        <p:spPr>
          <a:xfrm>
            <a:off x="12316778" y="7849677"/>
            <a:ext cx="5235000" cy="8058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pic>
        <p:nvPicPr>
          <p:cNvPr id="521" name="Google Shape;521;p46"/>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Blue_single_sparkle.png" id="522" name="Google Shape;522;p46"/>
          <p:cNvPicPr preferRelativeResize="0"/>
          <p:nvPr/>
        </p:nvPicPr>
        <p:blipFill rotWithShape="1">
          <a:blip r:embed="rId3">
            <a:alphaModFix/>
          </a:blip>
          <a:srcRect b="0" l="0" r="0" t="0"/>
          <a:stretch/>
        </p:blipFill>
        <p:spPr>
          <a:xfrm>
            <a:off x="6441236" y="6449190"/>
            <a:ext cx="952501" cy="966933"/>
          </a:xfrm>
          <a:prstGeom prst="rect">
            <a:avLst/>
          </a:prstGeom>
          <a:noFill/>
          <a:ln>
            <a:noFill/>
          </a:ln>
        </p:spPr>
      </p:pic>
      <p:pic>
        <p:nvPicPr>
          <p:cNvPr descr="Blue_single_sparkle.png" id="523" name="Google Shape;523;p46"/>
          <p:cNvPicPr preferRelativeResize="0"/>
          <p:nvPr/>
        </p:nvPicPr>
        <p:blipFill rotWithShape="1">
          <a:blip r:embed="rId3">
            <a:alphaModFix/>
          </a:blip>
          <a:srcRect b="0" l="0" r="0" t="0"/>
          <a:stretch/>
        </p:blipFill>
        <p:spPr>
          <a:xfrm>
            <a:off x="10856669" y="2918779"/>
            <a:ext cx="291386" cy="295799"/>
          </a:xfrm>
          <a:prstGeom prst="rect">
            <a:avLst/>
          </a:prstGeom>
          <a:noFill/>
          <a:ln>
            <a:noFill/>
          </a:ln>
        </p:spPr>
      </p:pic>
      <p:pic>
        <p:nvPicPr>
          <p:cNvPr descr="Blue_single_sparkle.png" id="524" name="Google Shape;524;p46"/>
          <p:cNvPicPr preferRelativeResize="0"/>
          <p:nvPr/>
        </p:nvPicPr>
        <p:blipFill rotWithShape="1">
          <a:blip r:embed="rId3">
            <a:alphaModFix/>
          </a:blip>
          <a:srcRect b="0" l="0" r="0" t="0"/>
          <a:stretch/>
        </p:blipFill>
        <p:spPr>
          <a:xfrm>
            <a:off x="12595198" y="3275996"/>
            <a:ext cx="418550" cy="424900"/>
          </a:xfrm>
          <a:prstGeom prst="rect">
            <a:avLst/>
          </a:prstGeom>
          <a:noFill/>
          <a:ln>
            <a:noFill/>
          </a:ln>
        </p:spPr>
      </p:pic>
      <p:pic>
        <p:nvPicPr>
          <p:cNvPr descr="Blue_single_sparkle.png" id="525" name="Google Shape;525;p46"/>
          <p:cNvPicPr preferRelativeResize="0"/>
          <p:nvPr/>
        </p:nvPicPr>
        <p:blipFill rotWithShape="1">
          <a:blip r:embed="rId3">
            <a:alphaModFix/>
          </a:blip>
          <a:srcRect b="0" l="0" r="0" t="0"/>
          <a:stretch/>
        </p:blipFill>
        <p:spPr>
          <a:xfrm>
            <a:off x="11418644" y="5835521"/>
            <a:ext cx="291386" cy="295799"/>
          </a:xfrm>
          <a:prstGeom prst="rect">
            <a:avLst/>
          </a:prstGeom>
          <a:noFill/>
          <a:ln>
            <a:noFill/>
          </a:ln>
        </p:spPr>
      </p:pic>
      <p:pic>
        <p:nvPicPr>
          <p:cNvPr descr="Blue_single_sparkle.png" id="526" name="Google Shape;526;p46"/>
          <p:cNvPicPr preferRelativeResize="0"/>
          <p:nvPr/>
        </p:nvPicPr>
        <p:blipFill rotWithShape="1">
          <a:blip r:embed="rId3">
            <a:alphaModFix/>
          </a:blip>
          <a:srcRect b="0" l="0" r="0" t="0"/>
          <a:stretch/>
        </p:blipFill>
        <p:spPr>
          <a:xfrm>
            <a:off x="16762169" y="6868137"/>
            <a:ext cx="291386" cy="295801"/>
          </a:xfrm>
          <a:prstGeom prst="rect">
            <a:avLst/>
          </a:prstGeom>
          <a:noFill/>
          <a:ln>
            <a:noFill/>
          </a:ln>
        </p:spPr>
      </p:pic>
      <p:pic>
        <p:nvPicPr>
          <p:cNvPr descr="Blue_single_sparkle.png" id="527" name="Google Shape;527;p46"/>
          <p:cNvPicPr preferRelativeResize="0"/>
          <p:nvPr/>
        </p:nvPicPr>
        <p:blipFill rotWithShape="1">
          <a:blip r:embed="rId3">
            <a:alphaModFix/>
          </a:blip>
          <a:srcRect b="0" l="0" r="0" t="0"/>
          <a:stretch/>
        </p:blipFill>
        <p:spPr>
          <a:xfrm>
            <a:off x="1112594" y="6597521"/>
            <a:ext cx="291386" cy="295799"/>
          </a:xfrm>
          <a:prstGeom prst="rect">
            <a:avLst/>
          </a:prstGeom>
          <a:noFill/>
          <a:ln>
            <a:noFill/>
          </a:ln>
        </p:spPr>
      </p:pic>
      <p:sp>
        <p:nvSpPr>
          <p:cNvPr id="528" name="Google Shape;528;p46"/>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29" name="Google Shape;529;p46"/>
          <p:cNvSpPr txBox="1"/>
          <p:nvPr>
            <p:ph idx="7"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Photo - Four up">
  <p:cSld name="TITLE_1_1_1_1_1_1_1_1_1_1_1_1_1_1_1_1_1_1_1_1_1_1_1_1_1_1_1_1_1_1_1_1_1_1_1_1_1_1_1_1">
    <p:bg>
      <p:bgPr>
        <a:solidFill>
          <a:srgbClr val="CFE9FE"/>
        </a:solidFill>
      </p:bgPr>
    </p:bg>
    <p:spTree>
      <p:nvGrpSpPr>
        <p:cNvPr id="530" name="Shape 530"/>
        <p:cNvGrpSpPr/>
        <p:nvPr/>
      </p:nvGrpSpPr>
      <p:grpSpPr>
        <a:xfrm>
          <a:off x="0" y="0"/>
          <a:ext cx="0" cy="0"/>
          <a:chOff x="0" y="0"/>
          <a:chExt cx="0" cy="0"/>
        </a:xfrm>
      </p:grpSpPr>
      <p:sp>
        <p:nvSpPr>
          <p:cNvPr id="531" name="Google Shape;531;p47"/>
          <p:cNvSpPr/>
          <p:nvPr/>
        </p:nvSpPr>
        <p:spPr>
          <a:xfrm>
            <a:off x="9438323" y="3332187"/>
            <a:ext cx="3712800" cy="37128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32" name="Google Shape;532;p47"/>
          <p:cNvSpPr/>
          <p:nvPr/>
        </p:nvSpPr>
        <p:spPr>
          <a:xfrm>
            <a:off x="5135880" y="3332187"/>
            <a:ext cx="3712800" cy="37128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33" name="Google Shape;533;p47"/>
          <p:cNvSpPr/>
          <p:nvPr/>
        </p:nvSpPr>
        <p:spPr>
          <a:xfrm>
            <a:off x="13726478" y="3332187"/>
            <a:ext cx="3712800" cy="37128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34" name="Google Shape;534;p47"/>
          <p:cNvSpPr/>
          <p:nvPr/>
        </p:nvSpPr>
        <p:spPr>
          <a:xfrm>
            <a:off x="860310" y="3332529"/>
            <a:ext cx="3712800" cy="37128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35" name="Google Shape;535;p47"/>
          <p:cNvSpPr/>
          <p:nvPr>
            <p:ph idx="2" type="pic"/>
          </p:nvPr>
        </p:nvSpPr>
        <p:spPr>
          <a:xfrm>
            <a:off x="860108" y="3332187"/>
            <a:ext cx="3712800" cy="3712800"/>
          </a:xfrm>
          <a:prstGeom prst="ellipse">
            <a:avLst/>
          </a:prstGeom>
          <a:noFill/>
          <a:ln>
            <a:noFill/>
          </a:ln>
        </p:spPr>
      </p:sp>
      <p:sp>
        <p:nvSpPr>
          <p:cNvPr id="536" name="Google Shape;536;p47"/>
          <p:cNvSpPr/>
          <p:nvPr>
            <p:ph idx="3" type="pic"/>
          </p:nvPr>
        </p:nvSpPr>
        <p:spPr>
          <a:xfrm>
            <a:off x="5136833" y="3332187"/>
            <a:ext cx="3712800" cy="3712800"/>
          </a:xfrm>
          <a:prstGeom prst="ellipse">
            <a:avLst/>
          </a:prstGeom>
          <a:noFill/>
          <a:ln>
            <a:noFill/>
          </a:ln>
        </p:spPr>
      </p:sp>
      <p:sp>
        <p:nvSpPr>
          <p:cNvPr id="537" name="Google Shape;537;p47"/>
          <p:cNvSpPr/>
          <p:nvPr>
            <p:ph idx="4" type="pic"/>
          </p:nvPr>
        </p:nvSpPr>
        <p:spPr>
          <a:xfrm>
            <a:off x="9438323" y="3332187"/>
            <a:ext cx="3712800" cy="3712800"/>
          </a:xfrm>
          <a:prstGeom prst="ellipse">
            <a:avLst/>
          </a:prstGeom>
          <a:noFill/>
          <a:ln>
            <a:noFill/>
          </a:ln>
        </p:spPr>
      </p:sp>
      <p:sp>
        <p:nvSpPr>
          <p:cNvPr id="538" name="Google Shape;538;p47"/>
          <p:cNvSpPr/>
          <p:nvPr>
            <p:ph idx="5" type="pic"/>
          </p:nvPr>
        </p:nvSpPr>
        <p:spPr>
          <a:xfrm>
            <a:off x="13726478" y="3332187"/>
            <a:ext cx="3712800" cy="3712800"/>
          </a:xfrm>
          <a:prstGeom prst="ellipse">
            <a:avLst/>
          </a:prstGeom>
          <a:noFill/>
          <a:ln>
            <a:noFill/>
          </a:ln>
        </p:spPr>
      </p:sp>
      <p:sp>
        <p:nvSpPr>
          <p:cNvPr id="539" name="Google Shape;539;p47"/>
          <p:cNvSpPr txBox="1"/>
          <p:nvPr>
            <p:ph idx="1" type="body"/>
          </p:nvPr>
        </p:nvSpPr>
        <p:spPr>
          <a:xfrm>
            <a:off x="860100" y="7578168"/>
            <a:ext cx="3711900" cy="7620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sz="30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40" name="Google Shape;540;p47"/>
          <p:cNvSpPr txBox="1"/>
          <p:nvPr>
            <p:ph idx="6" type="body"/>
          </p:nvPr>
        </p:nvSpPr>
        <p:spPr>
          <a:xfrm>
            <a:off x="5135880" y="7578182"/>
            <a:ext cx="3711900" cy="7620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sz="30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41" name="Google Shape;541;p47"/>
          <p:cNvSpPr txBox="1"/>
          <p:nvPr>
            <p:ph idx="7" type="body"/>
          </p:nvPr>
        </p:nvSpPr>
        <p:spPr>
          <a:xfrm>
            <a:off x="9437370" y="7578182"/>
            <a:ext cx="3711900" cy="7620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sz="30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42" name="Google Shape;542;p47"/>
          <p:cNvSpPr txBox="1"/>
          <p:nvPr>
            <p:ph idx="8" type="body"/>
          </p:nvPr>
        </p:nvSpPr>
        <p:spPr>
          <a:xfrm>
            <a:off x="13725525" y="7578182"/>
            <a:ext cx="3711900" cy="7620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sz="30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pic>
        <p:nvPicPr>
          <p:cNvPr id="543" name="Google Shape;543;p47"/>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Blue_single_sparkle.png" id="544" name="Google Shape;544;p47"/>
          <p:cNvPicPr preferRelativeResize="0"/>
          <p:nvPr/>
        </p:nvPicPr>
        <p:blipFill rotWithShape="1">
          <a:blip r:embed="rId3">
            <a:alphaModFix/>
          </a:blip>
          <a:srcRect b="0" l="0" r="0" t="0"/>
          <a:stretch/>
        </p:blipFill>
        <p:spPr>
          <a:xfrm rot="-3849352">
            <a:off x="3063532" y="2801694"/>
            <a:ext cx="506675" cy="514351"/>
          </a:xfrm>
          <a:prstGeom prst="rect">
            <a:avLst/>
          </a:prstGeom>
          <a:noFill/>
          <a:ln>
            <a:noFill/>
          </a:ln>
        </p:spPr>
      </p:pic>
      <p:pic>
        <p:nvPicPr>
          <p:cNvPr descr="Blue_single_sparkle.png" id="545" name="Google Shape;545;p47"/>
          <p:cNvPicPr preferRelativeResize="0"/>
          <p:nvPr/>
        </p:nvPicPr>
        <p:blipFill rotWithShape="1">
          <a:blip r:embed="rId3">
            <a:alphaModFix/>
          </a:blip>
          <a:srcRect b="0" l="0" r="0" t="0"/>
          <a:stretch/>
        </p:blipFill>
        <p:spPr>
          <a:xfrm>
            <a:off x="4011106" y="3446653"/>
            <a:ext cx="291386" cy="295801"/>
          </a:xfrm>
          <a:prstGeom prst="rect">
            <a:avLst/>
          </a:prstGeom>
          <a:noFill/>
          <a:ln>
            <a:noFill/>
          </a:ln>
        </p:spPr>
      </p:pic>
      <p:pic>
        <p:nvPicPr>
          <p:cNvPr descr="Blue_single_sparkle.png" id="546" name="Google Shape;546;p47"/>
          <p:cNvPicPr preferRelativeResize="0"/>
          <p:nvPr/>
        </p:nvPicPr>
        <p:blipFill rotWithShape="1">
          <a:blip r:embed="rId3">
            <a:alphaModFix/>
          </a:blip>
          <a:srcRect b="0" l="0" r="0" t="0"/>
          <a:stretch/>
        </p:blipFill>
        <p:spPr>
          <a:xfrm>
            <a:off x="12066344" y="3082713"/>
            <a:ext cx="291386" cy="295801"/>
          </a:xfrm>
          <a:prstGeom prst="rect">
            <a:avLst/>
          </a:prstGeom>
          <a:noFill/>
          <a:ln>
            <a:noFill/>
          </a:ln>
        </p:spPr>
      </p:pic>
      <p:pic>
        <p:nvPicPr>
          <p:cNvPr descr="Blue_single_sparkle.png" id="547" name="Google Shape;547;p47"/>
          <p:cNvPicPr preferRelativeResize="0"/>
          <p:nvPr/>
        </p:nvPicPr>
        <p:blipFill rotWithShape="1">
          <a:blip r:embed="rId3">
            <a:alphaModFix/>
          </a:blip>
          <a:srcRect b="0" l="0" r="0" t="0"/>
          <a:stretch/>
        </p:blipFill>
        <p:spPr>
          <a:xfrm>
            <a:off x="13850154" y="2963842"/>
            <a:ext cx="656940" cy="666893"/>
          </a:xfrm>
          <a:prstGeom prst="rect">
            <a:avLst/>
          </a:prstGeom>
          <a:noFill/>
          <a:ln>
            <a:noFill/>
          </a:ln>
        </p:spPr>
      </p:pic>
      <p:pic>
        <p:nvPicPr>
          <p:cNvPr descr="Blue_single_sparkle.png" id="548" name="Google Shape;548;p47"/>
          <p:cNvPicPr preferRelativeResize="0"/>
          <p:nvPr/>
        </p:nvPicPr>
        <p:blipFill rotWithShape="1">
          <a:blip r:embed="rId3">
            <a:alphaModFix/>
          </a:blip>
          <a:srcRect b="0" l="0" r="0" t="0"/>
          <a:stretch/>
        </p:blipFill>
        <p:spPr>
          <a:xfrm>
            <a:off x="6828458" y="2894305"/>
            <a:ext cx="291386" cy="295801"/>
          </a:xfrm>
          <a:prstGeom prst="rect">
            <a:avLst/>
          </a:prstGeom>
          <a:noFill/>
          <a:ln>
            <a:noFill/>
          </a:ln>
        </p:spPr>
      </p:pic>
      <p:pic>
        <p:nvPicPr>
          <p:cNvPr descr="Blue_single_sparkle.png" id="549" name="Google Shape;549;p47"/>
          <p:cNvPicPr preferRelativeResize="0"/>
          <p:nvPr/>
        </p:nvPicPr>
        <p:blipFill rotWithShape="1">
          <a:blip r:embed="rId3">
            <a:alphaModFix/>
          </a:blip>
          <a:srcRect b="0" l="0" r="0" t="0"/>
          <a:stretch/>
        </p:blipFill>
        <p:spPr>
          <a:xfrm>
            <a:off x="16762169" y="6870146"/>
            <a:ext cx="291386" cy="295801"/>
          </a:xfrm>
          <a:prstGeom prst="rect">
            <a:avLst/>
          </a:prstGeom>
          <a:noFill/>
          <a:ln>
            <a:noFill/>
          </a:ln>
        </p:spPr>
      </p:pic>
      <p:pic>
        <p:nvPicPr>
          <p:cNvPr descr="Blue_single_sparkle.png" id="550" name="Google Shape;550;p47"/>
          <p:cNvPicPr preferRelativeResize="0"/>
          <p:nvPr/>
        </p:nvPicPr>
        <p:blipFill rotWithShape="1">
          <a:blip r:embed="rId3">
            <a:alphaModFix/>
          </a:blip>
          <a:srcRect b="0" l="0" r="0" t="0"/>
          <a:stretch/>
        </p:blipFill>
        <p:spPr>
          <a:xfrm>
            <a:off x="1112594" y="6599530"/>
            <a:ext cx="291386" cy="295801"/>
          </a:xfrm>
          <a:prstGeom prst="rect">
            <a:avLst/>
          </a:prstGeom>
          <a:noFill/>
          <a:ln>
            <a:noFill/>
          </a:ln>
        </p:spPr>
      </p:pic>
      <p:pic>
        <p:nvPicPr>
          <p:cNvPr descr="Blue_single_sparkle.png" id="551" name="Google Shape;551;p47"/>
          <p:cNvPicPr preferRelativeResize="0"/>
          <p:nvPr/>
        </p:nvPicPr>
        <p:blipFill rotWithShape="1">
          <a:blip r:embed="rId3">
            <a:alphaModFix/>
          </a:blip>
          <a:srcRect b="0" l="0" r="0" t="0"/>
          <a:stretch/>
        </p:blipFill>
        <p:spPr>
          <a:xfrm>
            <a:off x="12798875" y="6259922"/>
            <a:ext cx="527289" cy="535279"/>
          </a:xfrm>
          <a:prstGeom prst="rect">
            <a:avLst/>
          </a:prstGeom>
          <a:noFill/>
          <a:ln>
            <a:noFill/>
          </a:ln>
        </p:spPr>
      </p:pic>
      <p:pic>
        <p:nvPicPr>
          <p:cNvPr descr="Blue_single_sparkle.png" id="552" name="Google Shape;552;p47"/>
          <p:cNvPicPr preferRelativeResize="0"/>
          <p:nvPr/>
        </p:nvPicPr>
        <p:blipFill rotWithShape="1">
          <a:blip r:embed="rId3">
            <a:alphaModFix/>
          </a:blip>
          <a:srcRect b="0" l="0" r="0" t="0"/>
          <a:stretch/>
        </p:blipFill>
        <p:spPr>
          <a:xfrm>
            <a:off x="4489508" y="6163488"/>
            <a:ext cx="291386" cy="295801"/>
          </a:xfrm>
          <a:prstGeom prst="rect">
            <a:avLst/>
          </a:prstGeom>
          <a:noFill/>
          <a:ln>
            <a:noFill/>
          </a:ln>
        </p:spPr>
      </p:pic>
      <p:sp>
        <p:nvSpPr>
          <p:cNvPr id="553" name="Google Shape;553;p47"/>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54" name="Google Shape;554;p47"/>
          <p:cNvSpPr txBox="1"/>
          <p:nvPr>
            <p:ph idx="9"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Photo - Five up">
  <p:cSld name="TITLE_1_1_1_1_1_1_1_1_1_1_1_1_1_1_1_1_1_1_1_1_1_1_1_1_1_1_1_1_1_1_1_1_1_1_1_1_1_1_1_1_1">
    <p:bg>
      <p:bgPr>
        <a:solidFill>
          <a:srgbClr val="CFE9FE"/>
        </a:solidFill>
      </p:bgPr>
    </p:bg>
    <p:spTree>
      <p:nvGrpSpPr>
        <p:cNvPr id="555" name="Shape 555"/>
        <p:cNvGrpSpPr/>
        <p:nvPr/>
      </p:nvGrpSpPr>
      <p:grpSpPr>
        <a:xfrm>
          <a:off x="0" y="0"/>
          <a:ext cx="0" cy="0"/>
          <a:chOff x="0" y="0"/>
          <a:chExt cx="0" cy="0"/>
        </a:xfrm>
      </p:grpSpPr>
      <p:sp>
        <p:nvSpPr>
          <p:cNvPr id="556" name="Google Shape;556;p48"/>
          <p:cNvSpPr/>
          <p:nvPr/>
        </p:nvSpPr>
        <p:spPr>
          <a:xfrm>
            <a:off x="860310" y="4125999"/>
            <a:ext cx="2857500" cy="2857500"/>
          </a:xfrm>
          <a:prstGeom prst="ellipse">
            <a:avLst/>
          </a:prstGeom>
          <a:solidFill>
            <a:srgbClr val="7F8CED"/>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57" name="Google Shape;557;p48"/>
          <p:cNvSpPr/>
          <p:nvPr/>
        </p:nvSpPr>
        <p:spPr>
          <a:xfrm>
            <a:off x="7732061" y="4125999"/>
            <a:ext cx="2857500" cy="2857500"/>
          </a:xfrm>
          <a:prstGeom prst="ellipse">
            <a:avLst/>
          </a:prstGeom>
          <a:solidFill>
            <a:srgbClr val="7F8CED"/>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58" name="Google Shape;558;p48"/>
          <p:cNvSpPr/>
          <p:nvPr/>
        </p:nvSpPr>
        <p:spPr>
          <a:xfrm>
            <a:off x="4296185" y="4125999"/>
            <a:ext cx="2857500" cy="2857500"/>
          </a:xfrm>
          <a:prstGeom prst="ellipse">
            <a:avLst/>
          </a:prstGeom>
          <a:solidFill>
            <a:srgbClr val="7F8CED"/>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59" name="Google Shape;559;p48"/>
          <p:cNvSpPr/>
          <p:nvPr/>
        </p:nvSpPr>
        <p:spPr>
          <a:xfrm>
            <a:off x="11167937" y="4125999"/>
            <a:ext cx="2857500" cy="2857500"/>
          </a:xfrm>
          <a:prstGeom prst="ellipse">
            <a:avLst/>
          </a:prstGeom>
          <a:solidFill>
            <a:srgbClr val="7F8CED"/>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60" name="Google Shape;560;p48"/>
          <p:cNvSpPr/>
          <p:nvPr/>
        </p:nvSpPr>
        <p:spPr>
          <a:xfrm>
            <a:off x="14603813" y="4125999"/>
            <a:ext cx="2857500" cy="2857500"/>
          </a:xfrm>
          <a:prstGeom prst="ellipse">
            <a:avLst/>
          </a:prstGeom>
          <a:solidFill>
            <a:srgbClr val="7F8CED"/>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61" name="Google Shape;561;p48"/>
          <p:cNvSpPr/>
          <p:nvPr>
            <p:ph idx="2" type="pic"/>
          </p:nvPr>
        </p:nvSpPr>
        <p:spPr>
          <a:xfrm>
            <a:off x="859508" y="4125844"/>
            <a:ext cx="2857500" cy="2857500"/>
          </a:xfrm>
          <a:prstGeom prst="ellipse">
            <a:avLst/>
          </a:prstGeom>
          <a:noFill/>
          <a:ln>
            <a:noFill/>
          </a:ln>
        </p:spPr>
      </p:sp>
      <p:sp>
        <p:nvSpPr>
          <p:cNvPr id="562" name="Google Shape;562;p48"/>
          <p:cNvSpPr/>
          <p:nvPr>
            <p:ph idx="3" type="pic"/>
          </p:nvPr>
        </p:nvSpPr>
        <p:spPr>
          <a:xfrm>
            <a:off x="4295775" y="4125844"/>
            <a:ext cx="2857500" cy="2857500"/>
          </a:xfrm>
          <a:prstGeom prst="ellipse">
            <a:avLst/>
          </a:prstGeom>
          <a:noFill/>
          <a:ln>
            <a:noFill/>
          </a:ln>
        </p:spPr>
      </p:sp>
      <p:sp>
        <p:nvSpPr>
          <p:cNvPr id="563" name="Google Shape;563;p48"/>
          <p:cNvSpPr/>
          <p:nvPr>
            <p:ph idx="4" type="pic"/>
          </p:nvPr>
        </p:nvSpPr>
        <p:spPr>
          <a:xfrm>
            <a:off x="7732395" y="4125844"/>
            <a:ext cx="2857500" cy="2857500"/>
          </a:xfrm>
          <a:prstGeom prst="ellipse">
            <a:avLst/>
          </a:prstGeom>
          <a:noFill/>
          <a:ln>
            <a:noFill/>
          </a:ln>
        </p:spPr>
      </p:sp>
      <p:sp>
        <p:nvSpPr>
          <p:cNvPr id="564" name="Google Shape;564;p48"/>
          <p:cNvSpPr/>
          <p:nvPr>
            <p:ph idx="5" type="pic"/>
          </p:nvPr>
        </p:nvSpPr>
        <p:spPr>
          <a:xfrm>
            <a:off x="11168063" y="4125844"/>
            <a:ext cx="2857500" cy="2857500"/>
          </a:xfrm>
          <a:prstGeom prst="ellipse">
            <a:avLst/>
          </a:prstGeom>
          <a:noFill/>
          <a:ln>
            <a:noFill/>
          </a:ln>
        </p:spPr>
      </p:sp>
      <p:sp>
        <p:nvSpPr>
          <p:cNvPr id="565" name="Google Shape;565;p48"/>
          <p:cNvSpPr/>
          <p:nvPr>
            <p:ph idx="6" type="pic"/>
          </p:nvPr>
        </p:nvSpPr>
        <p:spPr>
          <a:xfrm>
            <a:off x="14603730" y="4125844"/>
            <a:ext cx="2857500" cy="2857500"/>
          </a:xfrm>
          <a:prstGeom prst="ellipse">
            <a:avLst/>
          </a:prstGeom>
          <a:noFill/>
          <a:ln>
            <a:noFill/>
          </a:ln>
        </p:spPr>
      </p:sp>
      <p:sp>
        <p:nvSpPr>
          <p:cNvPr id="566" name="Google Shape;566;p48"/>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67" name="Google Shape;567;p48"/>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568" name="Google Shape;568;p48"/>
          <p:cNvSpPr txBox="1"/>
          <p:nvPr>
            <p:ph idx="7" type="body"/>
          </p:nvPr>
        </p:nvSpPr>
        <p:spPr>
          <a:xfrm>
            <a:off x="940117" y="7482029"/>
            <a:ext cx="2697600" cy="666900"/>
          </a:xfrm>
          <a:prstGeom prst="rect">
            <a:avLst/>
          </a:prstGeom>
        </p:spPr>
        <p:txBody>
          <a:bodyPr anchorCtr="0" anchor="t" bIns="0" lIns="0" spcFirstLastPara="1" rIns="0" wrap="square" tIns="0">
            <a:noAutofit/>
          </a:bodyPr>
          <a:lstStyle>
            <a:lvl1pPr indent="-393700" lvl="0" marL="457200" rtl="0" algn="ctr">
              <a:spcBef>
                <a:spcPts val="0"/>
              </a:spcBef>
              <a:spcAft>
                <a:spcPts val="0"/>
              </a:spcAft>
              <a:buClr>
                <a:schemeClr val="dk1"/>
              </a:buClr>
              <a:buSzPts val="2600"/>
              <a:buFont typeface="Avant Garde Demi SFDC"/>
              <a:buChar char="●"/>
              <a:defRPr sz="26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69" name="Google Shape;569;p48"/>
          <p:cNvSpPr txBox="1"/>
          <p:nvPr>
            <p:ph idx="8" type="body"/>
          </p:nvPr>
        </p:nvSpPr>
        <p:spPr>
          <a:xfrm>
            <a:off x="4375785" y="7482029"/>
            <a:ext cx="2697600" cy="666900"/>
          </a:xfrm>
          <a:prstGeom prst="rect">
            <a:avLst/>
          </a:prstGeom>
        </p:spPr>
        <p:txBody>
          <a:bodyPr anchorCtr="0" anchor="t" bIns="0" lIns="0" spcFirstLastPara="1" rIns="0" wrap="square" tIns="0">
            <a:noAutofit/>
          </a:bodyPr>
          <a:lstStyle>
            <a:lvl1pPr indent="-393700" lvl="0" marL="457200" rtl="0" algn="ctr">
              <a:spcBef>
                <a:spcPts val="0"/>
              </a:spcBef>
              <a:spcAft>
                <a:spcPts val="0"/>
              </a:spcAft>
              <a:buClr>
                <a:schemeClr val="dk1"/>
              </a:buClr>
              <a:buSzPts val="2600"/>
              <a:buFont typeface="Avant Garde Demi SFDC"/>
              <a:buChar char="●"/>
              <a:defRPr sz="26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70" name="Google Shape;570;p48"/>
          <p:cNvSpPr txBox="1"/>
          <p:nvPr>
            <p:ph idx="9" type="body"/>
          </p:nvPr>
        </p:nvSpPr>
        <p:spPr>
          <a:xfrm>
            <a:off x="7795260" y="7482029"/>
            <a:ext cx="2697600" cy="666900"/>
          </a:xfrm>
          <a:prstGeom prst="rect">
            <a:avLst/>
          </a:prstGeom>
        </p:spPr>
        <p:txBody>
          <a:bodyPr anchorCtr="0" anchor="t" bIns="0" lIns="0" spcFirstLastPara="1" rIns="0" wrap="square" tIns="0">
            <a:noAutofit/>
          </a:bodyPr>
          <a:lstStyle>
            <a:lvl1pPr indent="-393700" lvl="0" marL="457200" rtl="0" algn="ctr">
              <a:spcBef>
                <a:spcPts val="0"/>
              </a:spcBef>
              <a:spcAft>
                <a:spcPts val="0"/>
              </a:spcAft>
              <a:buClr>
                <a:schemeClr val="dk1"/>
              </a:buClr>
              <a:buSzPts val="2600"/>
              <a:buFont typeface="Avant Garde Demi SFDC"/>
              <a:buChar char="●"/>
              <a:defRPr sz="26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71" name="Google Shape;571;p48"/>
          <p:cNvSpPr txBox="1"/>
          <p:nvPr>
            <p:ph idx="13" type="body"/>
          </p:nvPr>
        </p:nvSpPr>
        <p:spPr>
          <a:xfrm>
            <a:off x="11248073" y="7482029"/>
            <a:ext cx="2697600" cy="666900"/>
          </a:xfrm>
          <a:prstGeom prst="rect">
            <a:avLst/>
          </a:prstGeom>
        </p:spPr>
        <p:txBody>
          <a:bodyPr anchorCtr="0" anchor="t" bIns="0" lIns="0" spcFirstLastPara="1" rIns="0" wrap="square" tIns="0">
            <a:noAutofit/>
          </a:bodyPr>
          <a:lstStyle>
            <a:lvl1pPr indent="-393700" lvl="0" marL="457200" rtl="0" algn="ctr">
              <a:spcBef>
                <a:spcPts val="0"/>
              </a:spcBef>
              <a:spcAft>
                <a:spcPts val="0"/>
              </a:spcAft>
              <a:buClr>
                <a:schemeClr val="dk1"/>
              </a:buClr>
              <a:buSzPts val="2600"/>
              <a:buFont typeface="Avant Garde Demi SFDC"/>
              <a:buChar char="●"/>
              <a:defRPr sz="26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72" name="Google Shape;572;p48"/>
          <p:cNvSpPr txBox="1"/>
          <p:nvPr>
            <p:ph idx="14" type="body"/>
          </p:nvPr>
        </p:nvSpPr>
        <p:spPr>
          <a:xfrm>
            <a:off x="14700885" y="7482029"/>
            <a:ext cx="2697600" cy="666900"/>
          </a:xfrm>
          <a:prstGeom prst="rect">
            <a:avLst/>
          </a:prstGeom>
        </p:spPr>
        <p:txBody>
          <a:bodyPr anchorCtr="0" anchor="t" bIns="0" lIns="0" spcFirstLastPara="1" rIns="0" wrap="square" tIns="0">
            <a:noAutofit/>
          </a:bodyPr>
          <a:lstStyle>
            <a:lvl1pPr indent="-393700" lvl="0" marL="457200" rtl="0" algn="ctr">
              <a:spcBef>
                <a:spcPts val="0"/>
              </a:spcBef>
              <a:spcAft>
                <a:spcPts val="0"/>
              </a:spcAft>
              <a:buClr>
                <a:schemeClr val="dk1"/>
              </a:buClr>
              <a:buSzPts val="2600"/>
              <a:buFont typeface="Avant Garde Demi SFDC"/>
              <a:buChar char="●"/>
              <a:defRPr sz="26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pic>
        <p:nvPicPr>
          <p:cNvPr id="573" name="Google Shape;573;p48"/>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Blue_single_sparkle.png" id="574" name="Google Shape;574;p48"/>
          <p:cNvPicPr preferRelativeResize="0"/>
          <p:nvPr/>
        </p:nvPicPr>
        <p:blipFill rotWithShape="1">
          <a:blip r:embed="rId3">
            <a:alphaModFix/>
          </a:blip>
          <a:srcRect b="0" l="0" r="0" t="0"/>
          <a:stretch/>
        </p:blipFill>
        <p:spPr>
          <a:xfrm>
            <a:off x="7540703" y="6482252"/>
            <a:ext cx="527290" cy="535279"/>
          </a:xfrm>
          <a:prstGeom prst="rect">
            <a:avLst/>
          </a:prstGeom>
          <a:noFill/>
          <a:ln>
            <a:noFill/>
          </a:ln>
        </p:spPr>
      </p:pic>
      <p:pic>
        <p:nvPicPr>
          <p:cNvPr descr="Blue_single_sparkle.png" id="575" name="Google Shape;575;p48"/>
          <p:cNvPicPr preferRelativeResize="0"/>
          <p:nvPr/>
        </p:nvPicPr>
        <p:blipFill rotWithShape="1">
          <a:blip r:embed="rId3">
            <a:alphaModFix/>
          </a:blip>
          <a:srcRect b="0" l="0" r="0" t="0"/>
          <a:stretch/>
        </p:blipFill>
        <p:spPr>
          <a:xfrm rot="-3849399">
            <a:off x="2813764" y="3588851"/>
            <a:ext cx="436697" cy="443304"/>
          </a:xfrm>
          <a:prstGeom prst="rect">
            <a:avLst/>
          </a:prstGeom>
          <a:noFill/>
          <a:ln>
            <a:noFill/>
          </a:ln>
        </p:spPr>
      </p:pic>
      <p:pic>
        <p:nvPicPr>
          <p:cNvPr descr="Blue_single_sparkle.png" id="576" name="Google Shape;576;p48"/>
          <p:cNvPicPr preferRelativeResize="0"/>
          <p:nvPr/>
        </p:nvPicPr>
        <p:blipFill rotWithShape="1">
          <a:blip r:embed="rId3">
            <a:alphaModFix/>
          </a:blip>
          <a:srcRect b="0" l="0" r="0" t="0"/>
          <a:stretch/>
        </p:blipFill>
        <p:spPr>
          <a:xfrm>
            <a:off x="3386925" y="4033309"/>
            <a:ext cx="250800" cy="254608"/>
          </a:xfrm>
          <a:prstGeom prst="rect">
            <a:avLst/>
          </a:prstGeom>
          <a:noFill/>
          <a:ln>
            <a:noFill/>
          </a:ln>
        </p:spPr>
      </p:pic>
      <p:pic>
        <p:nvPicPr>
          <p:cNvPr descr="Blue_single_sparkle.png" id="577" name="Google Shape;577;p48"/>
          <p:cNvPicPr preferRelativeResize="0"/>
          <p:nvPr/>
        </p:nvPicPr>
        <p:blipFill rotWithShape="1">
          <a:blip r:embed="rId3">
            <a:alphaModFix/>
          </a:blip>
          <a:srcRect b="0" l="0" r="0" t="0"/>
          <a:stretch/>
        </p:blipFill>
        <p:spPr>
          <a:xfrm>
            <a:off x="11475794" y="3841703"/>
            <a:ext cx="291386" cy="295801"/>
          </a:xfrm>
          <a:prstGeom prst="rect">
            <a:avLst/>
          </a:prstGeom>
          <a:noFill/>
          <a:ln>
            <a:noFill/>
          </a:ln>
        </p:spPr>
      </p:pic>
      <p:pic>
        <p:nvPicPr>
          <p:cNvPr descr="Blue_single_sparkle.png" id="578" name="Google Shape;578;p48"/>
          <p:cNvPicPr preferRelativeResize="0"/>
          <p:nvPr/>
        </p:nvPicPr>
        <p:blipFill rotWithShape="1">
          <a:blip r:embed="rId3">
            <a:alphaModFix/>
          </a:blip>
          <a:srcRect b="0" l="0" r="0" t="0"/>
          <a:stretch/>
        </p:blipFill>
        <p:spPr>
          <a:xfrm>
            <a:off x="8183724" y="3841703"/>
            <a:ext cx="291386" cy="295801"/>
          </a:xfrm>
          <a:prstGeom prst="rect">
            <a:avLst/>
          </a:prstGeom>
          <a:noFill/>
          <a:ln>
            <a:noFill/>
          </a:ln>
        </p:spPr>
      </p:pic>
      <p:pic>
        <p:nvPicPr>
          <p:cNvPr descr="Blue_single_sparkle.png" id="579" name="Google Shape;579;p48"/>
          <p:cNvPicPr preferRelativeResize="0"/>
          <p:nvPr/>
        </p:nvPicPr>
        <p:blipFill rotWithShape="1">
          <a:blip r:embed="rId3">
            <a:alphaModFix/>
          </a:blip>
          <a:srcRect b="0" l="0" r="0" t="0"/>
          <a:stretch/>
        </p:blipFill>
        <p:spPr>
          <a:xfrm>
            <a:off x="713584" y="6674265"/>
            <a:ext cx="291386" cy="295801"/>
          </a:xfrm>
          <a:prstGeom prst="rect">
            <a:avLst/>
          </a:prstGeom>
          <a:noFill/>
          <a:ln>
            <a:noFill/>
          </a:ln>
        </p:spPr>
      </p:pic>
      <p:pic>
        <p:nvPicPr>
          <p:cNvPr descr="Blue_single_sparkle.png" id="580" name="Google Shape;580;p48"/>
          <p:cNvPicPr preferRelativeResize="0"/>
          <p:nvPr/>
        </p:nvPicPr>
        <p:blipFill rotWithShape="1">
          <a:blip r:embed="rId3">
            <a:alphaModFix/>
          </a:blip>
          <a:srcRect b="0" l="0" r="0" t="0"/>
          <a:stretch/>
        </p:blipFill>
        <p:spPr>
          <a:xfrm>
            <a:off x="13836451" y="6483819"/>
            <a:ext cx="419625" cy="425992"/>
          </a:xfrm>
          <a:prstGeom prst="rect">
            <a:avLst/>
          </a:prstGeom>
          <a:noFill/>
          <a:ln>
            <a:noFill/>
          </a:ln>
        </p:spPr>
      </p:pic>
      <p:pic>
        <p:nvPicPr>
          <p:cNvPr descr="Blue_single_sparkle.png" id="581" name="Google Shape;581;p48"/>
          <p:cNvPicPr preferRelativeResize="0"/>
          <p:nvPr/>
        </p:nvPicPr>
        <p:blipFill rotWithShape="1">
          <a:blip r:embed="rId3">
            <a:alphaModFix/>
          </a:blip>
          <a:srcRect b="0" l="0" r="0" t="0"/>
          <a:stretch/>
        </p:blipFill>
        <p:spPr>
          <a:xfrm>
            <a:off x="4296185" y="6548916"/>
            <a:ext cx="291386" cy="295801"/>
          </a:xfrm>
          <a:prstGeom prst="rect">
            <a:avLst/>
          </a:prstGeom>
          <a:noFill/>
          <a:ln>
            <a:noFill/>
          </a:ln>
        </p:spPr>
      </p:pic>
      <p:pic>
        <p:nvPicPr>
          <p:cNvPr descr="Blue_single_sparkle.png" id="582" name="Google Shape;582;p48"/>
          <p:cNvPicPr preferRelativeResize="0"/>
          <p:nvPr/>
        </p:nvPicPr>
        <p:blipFill rotWithShape="1">
          <a:blip r:embed="rId3">
            <a:alphaModFix/>
          </a:blip>
          <a:srcRect b="0" l="0" r="0" t="0"/>
          <a:stretch/>
        </p:blipFill>
        <p:spPr>
          <a:xfrm>
            <a:off x="14573248" y="3952970"/>
            <a:ext cx="419625" cy="425981"/>
          </a:xfrm>
          <a:prstGeom prst="rect">
            <a:avLst/>
          </a:prstGeom>
          <a:noFill/>
          <a:ln>
            <a:noFill/>
          </a:ln>
        </p:spPr>
      </p:pic>
      <p:pic>
        <p:nvPicPr>
          <p:cNvPr descr="Blue_single_sparkle.png" id="583" name="Google Shape;583;p48"/>
          <p:cNvPicPr preferRelativeResize="0"/>
          <p:nvPr/>
        </p:nvPicPr>
        <p:blipFill rotWithShape="1">
          <a:blip r:embed="rId3">
            <a:alphaModFix/>
          </a:blip>
          <a:srcRect b="0" l="0" r="0" t="0"/>
          <a:stretch/>
        </p:blipFill>
        <p:spPr>
          <a:xfrm>
            <a:off x="17095544" y="6482241"/>
            <a:ext cx="291386" cy="29580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Photo - Five up 1_EH WIP 2">
  <p:cSld name="TITLE_1_1_1_1_1_1_1_1_1_1_1_1_1_1_1_1_1_1_1_1_1_1_1_1_1_1_1_1_1_1_1_1_1_1_1_1_1_1_1_1_1_2_1">
    <p:bg>
      <p:bgPr>
        <a:solidFill>
          <a:srgbClr val="CFE9FE"/>
        </a:solidFill>
      </p:bgPr>
    </p:bg>
    <p:spTree>
      <p:nvGrpSpPr>
        <p:cNvPr id="584" name="Shape 584"/>
        <p:cNvGrpSpPr/>
        <p:nvPr/>
      </p:nvGrpSpPr>
      <p:grpSpPr>
        <a:xfrm>
          <a:off x="0" y="0"/>
          <a:ext cx="0" cy="0"/>
          <a:chOff x="0" y="0"/>
          <a:chExt cx="0" cy="0"/>
        </a:xfrm>
      </p:grpSpPr>
      <p:sp>
        <p:nvSpPr>
          <p:cNvPr id="585" name="Google Shape;585;p49"/>
          <p:cNvSpPr/>
          <p:nvPr/>
        </p:nvSpPr>
        <p:spPr>
          <a:xfrm>
            <a:off x="860310" y="2042383"/>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86" name="Google Shape;586;p49"/>
          <p:cNvSpPr/>
          <p:nvPr/>
        </p:nvSpPr>
        <p:spPr>
          <a:xfrm>
            <a:off x="7732061" y="2042383"/>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87" name="Google Shape;587;p49"/>
          <p:cNvSpPr/>
          <p:nvPr/>
        </p:nvSpPr>
        <p:spPr>
          <a:xfrm>
            <a:off x="4296185" y="2042383"/>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88" name="Google Shape;588;p49"/>
          <p:cNvSpPr/>
          <p:nvPr/>
        </p:nvSpPr>
        <p:spPr>
          <a:xfrm>
            <a:off x="11167937" y="2042383"/>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89" name="Google Shape;589;p49"/>
          <p:cNvSpPr/>
          <p:nvPr/>
        </p:nvSpPr>
        <p:spPr>
          <a:xfrm>
            <a:off x="14603813" y="2042383"/>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90" name="Google Shape;590;p49"/>
          <p:cNvSpPr/>
          <p:nvPr>
            <p:ph idx="2" type="pic"/>
          </p:nvPr>
        </p:nvSpPr>
        <p:spPr>
          <a:xfrm>
            <a:off x="860108" y="2042228"/>
            <a:ext cx="2857500" cy="2857500"/>
          </a:xfrm>
          <a:prstGeom prst="ellipse">
            <a:avLst/>
          </a:prstGeom>
          <a:noFill/>
          <a:ln>
            <a:noFill/>
          </a:ln>
        </p:spPr>
      </p:sp>
      <p:sp>
        <p:nvSpPr>
          <p:cNvPr id="591" name="Google Shape;591;p49"/>
          <p:cNvSpPr/>
          <p:nvPr>
            <p:ph idx="3" type="pic"/>
          </p:nvPr>
        </p:nvSpPr>
        <p:spPr>
          <a:xfrm>
            <a:off x="4295775" y="2042228"/>
            <a:ext cx="2857500" cy="2857500"/>
          </a:xfrm>
          <a:prstGeom prst="ellipse">
            <a:avLst/>
          </a:prstGeom>
          <a:noFill/>
          <a:ln>
            <a:noFill/>
          </a:ln>
        </p:spPr>
      </p:sp>
      <p:sp>
        <p:nvSpPr>
          <p:cNvPr id="592" name="Google Shape;592;p49"/>
          <p:cNvSpPr/>
          <p:nvPr>
            <p:ph idx="4" type="pic"/>
          </p:nvPr>
        </p:nvSpPr>
        <p:spPr>
          <a:xfrm>
            <a:off x="7732395" y="2042228"/>
            <a:ext cx="2857500" cy="2857500"/>
          </a:xfrm>
          <a:prstGeom prst="ellipse">
            <a:avLst/>
          </a:prstGeom>
          <a:noFill/>
          <a:ln>
            <a:noFill/>
          </a:ln>
        </p:spPr>
      </p:sp>
      <p:sp>
        <p:nvSpPr>
          <p:cNvPr id="593" name="Google Shape;593;p49"/>
          <p:cNvSpPr/>
          <p:nvPr>
            <p:ph idx="5" type="pic"/>
          </p:nvPr>
        </p:nvSpPr>
        <p:spPr>
          <a:xfrm>
            <a:off x="11168063" y="2042228"/>
            <a:ext cx="2857500" cy="2857500"/>
          </a:xfrm>
          <a:prstGeom prst="ellipse">
            <a:avLst/>
          </a:prstGeom>
          <a:noFill/>
          <a:ln>
            <a:noFill/>
          </a:ln>
        </p:spPr>
      </p:sp>
      <p:sp>
        <p:nvSpPr>
          <p:cNvPr id="594" name="Google Shape;594;p49"/>
          <p:cNvSpPr/>
          <p:nvPr>
            <p:ph idx="6" type="pic"/>
          </p:nvPr>
        </p:nvSpPr>
        <p:spPr>
          <a:xfrm>
            <a:off x="14603730" y="2042228"/>
            <a:ext cx="2857500" cy="2857500"/>
          </a:xfrm>
          <a:prstGeom prst="ellipse">
            <a:avLst/>
          </a:prstGeom>
          <a:noFill/>
          <a:ln>
            <a:noFill/>
          </a:ln>
        </p:spPr>
      </p:sp>
      <p:sp>
        <p:nvSpPr>
          <p:cNvPr id="595" name="Google Shape;595;p49"/>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96" name="Google Shape;596;p49"/>
          <p:cNvSpPr txBox="1"/>
          <p:nvPr>
            <p:ph idx="1" type="body"/>
          </p:nvPr>
        </p:nvSpPr>
        <p:spPr>
          <a:xfrm>
            <a:off x="940058" y="5083173"/>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pic>
        <p:nvPicPr>
          <p:cNvPr id="597" name="Google Shape;597;p49"/>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598" name="Google Shape;598;p49"/>
          <p:cNvSpPr txBox="1"/>
          <p:nvPr>
            <p:ph idx="7" type="body"/>
          </p:nvPr>
        </p:nvSpPr>
        <p:spPr>
          <a:xfrm>
            <a:off x="4375725" y="5083173"/>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599" name="Google Shape;599;p49"/>
          <p:cNvSpPr txBox="1"/>
          <p:nvPr>
            <p:ph idx="8" type="body"/>
          </p:nvPr>
        </p:nvSpPr>
        <p:spPr>
          <a:xfrm>
            <a:off x="7812345" y="5083173"/>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00" name="Google Shape;600;p49"/>
          <p:cNvSpPr txBox="1"/>
          <p:nvPr>
            <p:ph idx="9" type="body"/>
          </p:nvPr>
        </p:nvSpPr>
        <p:spPr>
          <a:xfrm>
            <a:off x="11248013" y="5083173"/>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01" name="Google Shape;601;p49"/>
          <p:cNvSpPr txBox="1"/>
          <p:nvPr>
            <p:ph idx="13" type="body"/>
          </p:nvPr>
        </p:nvSpPr>
        <p:spPr>
          <a:xfrm>
            <a:off x="14683680" y="5083173"/>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02" name="Google Shape;602;p49"/>
          <p:cNvSpPr/>
          <p:nvPr/>
        </p:nvSpPr>
        <p:spPr>
          <a:xfrm>
            <a:off x="851821" y="6191439"/>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03" name="Google Shape;603;p49"/>
          <p:cNvSpPr/>
          <p:nvPr/>
        </p:nvSpPr>
        <p:spPr>
          <a:xfrm>
            <a:off x="7723572" y="6191439"/>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04" name="Google Shape;604;p49"/>
          <p:cNvSpPr/>
          <p:nvPr/>
        </p:nvSpPr>
        <p:spPr>
          <a:xfrm>
            <a:off x="4287696" y="6191439"/>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05" name="Google Shape;605;p49"/>
          <p:cNvSpPr/>
          <p:nvPr/>
        </p:nvSpPr>
        <p:spPr>
          <a:xfrm>
            <a:off x="11159448" y="6191439"/>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06" name="Google Shape;606;p49"/>
          <p:cNvSpPr/>
          <p:nvPr/>
        </p:nvSpPr>
        <p:spPr>
          <a:xfrm>
            <a:off x="14595324" y="6191439"/>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07" name="Google Shape;607;p49"/>
          <p:cNvSpPr/>
          <p:nvPr>
            <p:ph idx="14" type="pic"/>
          </p:nvPr>
        </p:nvSpPr>
        <p:spPr>
          <a:xfrm>
            <a:off x="851618" y="6191283"/>
            <a:ext cx="2857500" cy="2857500"/>
          </a:xfrm>
          <a:prstGeom prst="ellipse">
            <a:avLst/>
          </a:prstGeom>
          <a:noFill/>
          <a:ln>
            <a:noFill/>
          </a:ln>
        </p:spPr>
      </p:sp>
      <p:sp>
        <p:nvSpPr>
          <p:cNvPr id="608" name="Google Shape;608;p49"/>
          <p:cNvSpPr/>
          <p:nvPr>
            <p:ph idx="15" type="pic"/>
          </p:nvPr>
        </p:nvSpPr>
        <p:spPr>
          <a:xfrm>
            <a:off x="4287286" y="6191283"/>
            <a:ext cx="2857500" cy="2857500"/>
          </a:xfrm>
          <a:prstGeom prst="ellipse">
            <a:avLst/>
          </a:prstGeom>
          <a:noFill/>
          <a:ln>
            <a:noFill/>
          </a:ln>
        </p:spPr>
      </p:sp>
      <p:sp>
        <p:nvSpPr>
          <p:cNvPr id="609" name="Google Shape;609;p49"/>
          <p:cNvSpPr/>
          <p:nvPr>
            <p:ph idx="16" type="pic"/>
          </p:nvPr>
        </p:nvSpPr>
        <p:spPr>
          <a:xfrm>
            <a:off x="7723906" y="6191283"/>
            <a:ext cx="2857500" cy="2857500"/>
          </a:xfrm>
          <a:prstGeom prst="ellipse">
            <a:avLst/>
          </a:prstGeom>
          <a:noFill/>
          <a:ln>
            <a:noFill/>
          </a:ln>
        </p:spPr>
      </p:sp>
      <p:sp>
        <p:nvSpPr>
          <p:cNvPr id="610" name="Google Shape;610;p49"/>
          <p:cNvSpPr/>
          <p:nvPr>
            <p:ph idx="17" type="pic"/>
          </p:nvPr>
        </p:nvSpPr>
        <p:spPr>
          <a:xfrm>
            <a:off x="11159573" y="6191283"/>
            <a:ext cx="2857500" cy="2857500"/>
          </a:xfrm>
          <a:prstGeom prst="ellipse">
            <a:avLst/>
          </a:prstGeom>
          <a:noFill/>
          <a:ln>
            <a:noFill/>
          </a:ln>
        </p:spPr>
      </p:sp>
      <p:sp>
        <p:nvSpPr>
          <p:cNvPr id="611" name="Google Shape;611;p49"/>
          <p:cNvSpPr/>
          <p:nvPr>
            <p:ph idx="18" type="pic"/>
          </p:nvPr>
        </p:nvSpPr>
        <p:spPr>
          <a:xfrm>
            <a:off x="14595241" y="6191283"/>
            <a:ext cx="2857500" cy="2857500"/>
          </a:xfrm>
          <a:prstGeom prst="ellipse">
            <a:avLst/>
          </a:prstGeom>
          <a:noFill/>
          <a:ln>
            <a:noFill/>
          </a:ln>
        </p:spPr>
      </p:sp>
      <p:sp>
        <p:nvSpPr>
          <p:cNvPr id="612" name="Google Shape;612;p49"/>
          <p:cNvSpPr txBox="1"/>
          <p:nvPr>
            <p:ph idx="19" type="body"/>
          </p:nvPr>
        </p:nvSpPr>
        <p:spPr>
          <a:xfrm>
            <a:off x="931568" y="9232229"/>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13" name="Google Shape;613;p49"/>
          <p:cNvSpPr txBox="1"/>
          <p:nvPr>
            <p:ph idx="20" type="body"/>
          </p:nvPr>
        </p:nvSpPr>
        <p:spPr>
          <a:xfrm>
            <a:off x="4367236" y="9232229"/>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14" name="Google Shape;614;p49"/>
          <p:cNvSpPr txBox="1"/>
          <p:nvPr>
            <p:ph idx="21" type="body"/>
          </p:nvPr>
        </p:nvSpPr>
        <p:spPr>
          <a:xfrm>
            <a:off x="7803856" y="9232229"/>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15" name="Google Shape;615;p49"/>
          <p:cNvSpPr txBox="1"/>
          <p:nvPr>
            <p:ph idx="22" type="body"/>
          </p:nvPr>
        </p:nvSpPr>
        <p:spPr>
          <a:xfrm>
            <a:off x="11239523" y="9232229"/>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16" name="Google Shape;616;p49"/>
          <p:cNvSpPr txBox="1"/>
          <p:nvPr>
            <p:ph idx="23" type="body"/>
          </p:nvPr>
        </p:nvSpPr>
        <p:spPr>
          <a:xfrm>
            <a:off x="14675191" y="9232229"/>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pic>
        <p:nvPicPr>
          <p:cNvPr descr="Blue_single_sparkle.png" id="617" name="Google Shape;617;p49"/>
          <p:cNvPicPr preferRelativeResize="0"/>
          <p:nvPr/>
        </p:nvPicPr>
        <p:blipFill rotWithShape="1">
          <a:blip r:embed="rId3">
            <a:alphaModFix/>
          </a:blip>
          <a:srcRect b="0" l="0" r="0" t="0"/>
          <a:stretch/>
        </p:blipFill>
        <p:spPr>
          <a:xfrm>
            <a:off x="17260565" y="2057965"/>
            <a:ext cx="527290" cy="535279"/>
          </a:xfrm>
          <a:prstGeom prst="rect">
            <a:avLst/>
          </a:prstGeom>
          <a:noFill/>
          <a:ln>
            <a:noFill/>
          </a:ln>
        </p:spPr>
      </p:pic>
      <p:pic>
        <p:nvPicPr>
          <p:cNvPr descr="Blue_single_sparkle.png" id="618" name="Google Shape;618;p49"/>
          <p:cNvPicPr preferRelativeResize="0"/>
          <p:nvPr/>
        </p:nvPicPr>
        <p:blipFill rotWithShape="1">
          <a:blip r:embed="rId3">
            <a:alphaModFix/>
          </a:blip>
          <a:srcRect b="0" l="0" r="0" t="0"/>
          <a:stretch/>
        </p:blipFill>
        <p:spPr>
          <a:xfrm>
            <a:off x="13495094" y="1898603"/>
            <a:ext cx="291386" cy="295801"/>
          </a:xfrm>
          <a:prstGeom prst="rect">
            <a:avLst/>
          </a:prstGeom>
          <a:noFill/>
          <a:ln>
            <a:noFill/>
          </a:ln>
        </p:spPr>
      </p:pic>
      <p:pic>
        <p:nvPicPr>
          <p:cNvPr descr="Blue_single_sparkle.png" id="619" name="Google Shape;619;p49"/>
          <p:cNvPicPr preferRelativeResize="0"/>
          <p:nvPr/>
        </p:nvPicPr>
        <p:blipFill rotWithShape="1">
          <a:blip r:embed="rId3">
            <a:alphaModFix/>
          </a:blip>
          <a:srcRect b="0" l="0" r="0" t="0"/>
          <a:stretch/>
        </p:blipFill>
        <p:spPr>
          <a:xfrm>
            <a:off x="568912" y="4228303"/>
            <a:ext cx="291386" cy="295801"/>
          </a:xfrm>
          <a:prstGeom prst="rect">
            <a:avLst/>
          </a:prstGeom>
          <a:noFill/>
          <a:ln>
            <a:noFill/>
          </a:ln>
        </p:spPr>
      </p:pic>
      <p:pic>
        <p:nvPicPr>
          <p:cNvPr descr="Blue_single_sparkle.png" id="620" name="Google Shape;620;p49"/>
          <p:cNvPicPr preferRelativeResize="0"/>
          <p:nvPr/>
        </p:nvPicPr>
        <p:blipFill rotWithShape="1">
          <a:blip r:embed="rId3">
            <a:alphaModFix/>
          </a:blip>
          <a:srcRect b="0" l="0" r="0" t="0"/>
          <a:stretch/>
        </p:blipFill>
        <p:spPr>
          <a:xfrm>
            <a:off x="17651734" y="1670202"/>
            <a:ext cx="291386" cy="295801"/>
          </a:xfrm>
          <a:prstGeom prst="rect">
            <a:avLst/>
          </a:prstGeom>
          <a:noFill/>
          <a:ln>
            <a:noFill/>
          </a:ln>
        </p:spPr>
      </p:pic>
      <p:pic>
        <p:nvPicPr>
          <p:cNvPr descr="Blue_single_sparkle.png" id="621" name="Google Shape;621;p49"/>
          <p:cNvPicPr preferRelativeResize="0"/>
          <p:nvPr/>
        </p:nvPicPr>
        <p:blipFill rotWithShape="1">
          <a:blip r:embed="rId3">
            <a:alphaModFix/>
          </a:blip>
          <a:srcRect b="0" l="0" r="0" t="0"/>
          <a:stretch/>
        </p:blipFill>
        <p:spPr>
          <a:xfrm>
            <a:off x="10205860" y="4585004"/>
            <a:ext cx="291386" cy="295801"/>
          </a:xfrm>
          <a:prstGeom prst="rect">
            <a:avLst/>
          </a:prstGeom>
          <a:noFill/>
          <a:ln>
            <a:noFill/>
          </a:ln>
        </p:spPr>
      </p:pic>
      <p:pic>
        <p:nvPicPr>
          <p:cNvPr descr="Blue_single_sparkle.png" id="622" name="Google Shape;622;p49"/>
          <p:cNvPicPr preferRelativeResize="0"/>
          <p:nvPr/>
        </p:nvPicPr>
        <p:blipFill rotWithShape="1">
          <a:blip r:embed="rId3">
            <a:alphaModFix/>
          </a:blip>
          <a:srcRect b="0" l="0" r="0" t="0"/>
          <a:stretch/>
        </p:blipFill>
        <p:spPr>
          <a:xfrm>
            <a:off x="13716003" y="4465277"/>
            <a:ext cx="527290" cy="535279"/>
          </a:xfrm>
          <a:prstGeom prst="rect">
            <a:avLst/>
          </a:prstGeom>
          <a:noFill/>
          <a:ln>
            <a:noFill/>
          </a:ln>
        </p:spPr>
      </p:pic>
      <p:pic>
        <p:nvPicPr>
          <p:cNvPr descr="Blue_single_sparkle.png" id="623" name="Google Shape;623;p49"/>
          <p:cNvPicPr preferRelativeResize="0"/>
          <p:nvPr/>
        </p:nvPicPr>
        <p:blipFill rotWithShape="1">
          <a:blip r:embed="rId3">
            <a:alphaModFix/>
          </a:blip>
          <a:srcRect b="0" l="0" r="0" t="0"/>
          <a:stretch/>
        </p:blipFill>
        <p:spPr>
          <a:xfrm>
            <a:off x="851619" y="4704753"/>
            <a:ext cx="291386" cy="295801"/>
          </a:xfrm>
          <a:prstGeom prst="rect">
            <a:avLst/>
          </a:prstGeom>
          <a:noFill/>
          <a:ln>
            <a:noFill/>
          </a:ln>
        </p:spPr>
      </p:pic>
      <p:pic>
        <p:nvPicPr>
          <p:cNvPr descr="Blue_single_sparkle.png" id="624" name="Google Shape;624;p49"/>
          <p:cNvPicPr preferRelativeResize="0"/>
          <p:nvPr/>
        </p:nvPicPr>
        <p:blipFill rotWithShape="1">
          <a:blip r:embed="rId3">
            <a:alphaModFix/>
          </a:blip>
          <a:srcRect b="0" l="0" r="0" t="0"/>
          <a:stretch/>
        </p:blipFill>
        <p:spPr>
          <a:xfrm>
            <a:off x="489053" y="8527902"/>
            <a:ext cx="527290" cy="535279"/>
          </a:xfrm>
          <a:prstGeom prst="rect">
            <a:avLst/>
          </a:prstGeom>
          <a:noFill/>
          <a:ln>
            <a:noFill/>
          </a:ln>
        </p:spPr>
      </p:pic>
      <p:pic>
        <p:nvPicPr>
          <p:cNvPr descr="Blue_single_sparkle.png" id="625" name="Google Shape;625;p49"/>
          <p:cNvPicPr preferRelativeResize="0"/>
          <p:nvPr/>
        </p:nvPicPr>
        <p:blipFill rotWithShape="1">
          <a:blip r:embed="rId3">
            <a:alphaModFix/>
          </a:blip>
          <a:srcRect b="0" l="0" r="0" t="0"/>
          <a:stretch/>
        </p:blipFill>
        <p:spPr>
          <a:xfrm>
            <a:off x="6932500" y="6463684"/>
            <a:ext cx="250800" cy="254608"/>
          </a:xfrm>
          <a:prstGeom prst="rect">
            <a:avLst/>
          </a:prstGeom>
          <a:noFill/>
          <a:ln>
            <a:noFill/>
          </a:ln>
        </p:spPr>
      </p:pic>
      <p:pic>
        <p:nvPicPr>
          <p:cNvPr descr="Blue_single_sparkle.png" id="626" name="Google Shape;626;p49"/>
          <p:cNvPicPr preferRelativeResize="0"/>
          <p:nvPr/>
        </p:nvPicPr>
        <p:blipFill rotWithShape="1">
          <a:blip r:embed="rId3">
            <a:alphaModFix/>
          </a:blip>
          <a:srcRect b="0" l="0" r="0" t="0"/>
          <a:stretch/>
        </p:blipFill>
        <p:spPr>
          <a:xfrm>
            <a:off x="7584362" y="8710603"/>
            <a:ext cx="291386" cy="295801"/>
          </a:xfrm>
          <a:prstGeom prst="rect">
            <a:avLst/>
          </a:prstGeom>
          <a:noFill/>
          <a:ln>
            <a:noFill/>
          </a:ln>
        </p:spPr>
      </p:pic>
      <p:pic>
        <p:nvPicPr>
          <p:cNvPr descr="Blue_single_sparkle.png" id="627" name="Google Shape;627;p49"/>
          <p:cNvPicPr preferRelativeResize="0"/>
          <p:nvPr/>
        </p:nvPicPr>
        <p:blipFill rotWithShape="1">
          <a:blip r:embed="rId3">
            <a:alphaModFix/>
          </a:blip>
          <a:srcRect b="0" l="0" r="0" t="0"/>
          <a:stretch/>
        </p:blipFill>
        <p:spPr>
          <a:xfrm>
            <a:off x="14853361" y="8881803"/>
            <a:ext cx="291386" cy="2958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Speaker 1">
  <p:cSld name="TITLE_1_1_1_1_1_1_1_1_1_1_1_1_1_1_1_1_1_1_1_1_1_1_1_1_1_1_1_1_1_1_1_1_1_1_1_1_1_1_1_1_1_1">
    <p:bg>
      <p:bgPr>
        <a:solidFill>
          <a:srgbClr val="CFE9FE"/>
        </a:solidFill>
      </p:bgPr>
    </p:bg>
    <p:spTree>
      <p:nvGrpSpPr>
        <p:cNvPr id="628" name="Shape 628"/>
        <p:cNvGrpSpPr/>
        <p:nvPr/>
      </p:nvGrpSpPr>
      <p:grpSpPr>
        <a:xfrm>
          <a:off x="0" y="0"/>
          <a:ext cx="0" cy="0"/>
          <a:chOff x="0" y="0"/>
          <a:chExt cx="0" cy="0"/>
        </a:xfrm>
      </p:grpSpPr>
      <p:sp>
        <p:nvSpPr>
          <p:cNvPr id="629" name="Google Shape;629;p50"/>
          <p:cNvSpPr/>
          <p:nvPr/>
        </p:nvSpPr>
        <p:spPr>
          <a:xfrm>
            <a:off x="6597668" y="1405013"/>
            <a:ext cx="5092800" cy="5092800"/>
          </a:xfrm>
          <a:prstGeom prst="ellipse">
            <a:avLst/>
          </a:prstGeom>
          <a:solidFill>
            <a:srgbClr val="F6BC06"/>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30" name="Google Shape;630;p50"/>
          <p:cNvSpPr txBox="1"/>
          <p:nvPr>
            <p:ph type="title"/>
          </p:nvPr>
        </p:nvSpPr>
        <p:spPr>
          <a:xfrm>
            <a:off x="1572577" y="7182802"/>
            <a:ext cx="15142800" cy="805800"/>
          </a:xfrm>
          <a:prstGeom prst="rect">
            <a:avLst/>
          </a:prstGeom>
        </p:spPr>
        <p:txBody>
          <a:bodyPr anchorCtr="0" anchor="b" bIns="0" lIns="0" spcFirstLastPara="1" rIns="0" wrap="square" tIns="0">
            <a:noAutofit/>
          </a:bodyPr>
          <a:lstStyle>
            <a:lvl1pPr lvl="0" rtl="0" algn="ctr">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31" name="Google Shape;631;p50"/>
          <p:cNvSpPr txBox="1"/>
          <p:nvPr>
            <p:ph idx="1" type="subTitle"/>
          </p:nvPr>
        </p:nvSpPr>
        <p:spPr>
          <a:xfrm>
            <a:off x="5431155" y="8030528"/>
            <a:ext cx="7425600" cy="8961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SzPts val="3600"/>
              <a:buNone/>
              <a:defRPr sz="3600"/>
            </a:lvl1pPr>
            <a:lvl2pPr lvl="1" rtl="0" algn="ctr">
              <a:spcBef>
                <a:spcPts val="0"/>
              </a:spcBef>
              <a:spcAft>
                <a:spcPts val="0"/>
              </a:spcAft>
              <a:buSzPts val="2600"/>
              <a:buNone/>
              <a:defRPr/>
            </a:lvl2pPr>
            <a:lvl3pPr lvl="2" rtl="0" algn="ctr">
              <a:spcBef>
                <a:spcPts val="1800"/>
              </a:spcBef>
              <a:spcAft>
                <a:spcPts val="0"/>
              </a:spcAft>
              <a:buSzPts val="2400"/>
              <a:buNone/>
              <a:defRPr/>
            </a:lvl3pPr>
            <a:lvl4pPr lvl="3" rtl="0" algn="ctr">
              <a:spcBef>
                <a:spcPts val="1800"/>
              </a:spcBef>
              <a:spcAft>
                <a:spcPts val="0"/>
              </a:spcAft>
              <a:buSzPts val="2200"/>
              <a:buNone/>
              <a:defRPr/>
            </a:lvl4pPr>
            <a:lvl5pPr lvl="4" rtl="0" algn="ctr">
              <a:spcBef>
                <a:spcPts val="1800"/>
              </a:spcBef>
              <a:spcAft>
                <a:spcPts val="0"/>
              </a:spcAft>
              <a:buSzPts val="2000"/>
              <a:buNone/>
              <a:defRPr/>
            </a:lvl5pPr>
            <a:lvl6pPr lvl="5" rtl="0" algn="ctr">
              <a:spcBef>
                <a:spcPts val="1800"/>
              </a:spcBef>
              <a:spcAft>
                <a:spcPts val="0"/>
              </a:spcAft>
              <a:buSzPts val="1800"/>
              <a:buNone/>
              <a:defRPr/>
            </a:lvl6pPr>
            <a:lvl7pPr lvl="6" rtl="0" algn="ctr">
              <a:spcBef>
                <a:spcPts val="1800"/>
              </a:spcBef>
              <a:spcAft>
                <a:spcPts val="0"/>
              </a:spcAft>
              <a:buSzPts val="1800"/>
              <a:buNone/>
              <a:defRPr/>
            </a:lvl7pPr>
            <a:lvl8pPr lvl="7" rtl="0" algn="ctr">
              <a:spcBef>
                <a:spcPts val="1800"/>
              </a:spcBef>
              <a:spcAft>
                <a:spcPts val="0"/>
              </a:spcAft>
              <a:buSzPts val="1800"/>
              <a:buNone/>
              <a:defRPr/>
            </a:lvl8pPr>
            <a:lvl9pPr lvl="8" rtl="0" algn="ctr">
              <a:spcBef>
                <a:spcPts val="1800"/>
              </a:spcBef>
              <a:spcAft>
                <a:spcPts val="1800"/>
              </a:spcAft>
              <a:buSzPts val="1800"/>
              <a:buNone/>
              <a:defRPr/>
            </a:lvl9pPr>
          </a:lstStyle>
          <a:p/>
        </p:txBody>
      </p:sp>
      <p:sp>
        <p:nvSpPr>
          <p:cNvPr id="632" name="Google Shape;632;p50"/>
          <p:cNvSpPr/>
          <p:nvPr>
            <p:ph idx="2" type="pic"/>
          </p:nvPr>
        </p:nvSpPr>
        <p:spPr>
          <a:xfrm>
            <a:off x="6597968" y="1404938"/>
            <a:ext cx="5093100" cy="5093100"/>
          </a:xfrm>
          <a:prstGeom prst="ellipse">
            <a:avLst/>
          </a:prstGeom>
          <a:noFill/>
          <a:ln>
            <a:noFill/>
          </a:ln>
        </p:spPr>
      </p:sp>
      <p:pic>
        <p:nvPicPr>
          <p:cNvPr id="633" name="Google Shape;633;p50"/>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8eddf9cd5d8993598fe8b721e932338b28a73d3f.png" id="634" name="Google Shape;634;p50"/>
          <p:cNvPicPr preferRelativeResize="0"/>
          <p:nvPr/>
        </p:nvPicPr>
        <p:blipFill rotWithShape="1">
          <a:blip r:embed="rId3">
            <a:alphaModFix/>
          </a:blip>
          <a:srcRect b="2170" l="0" r="20382" t="9239"/>
          <a:stretch/>
        </p:blipFill>
        <p:spPr>
          <a:xfrm flipH="1" rot="-597649">
            <a:off x="5596100" y="5701376"/>
            <a:ext cx="1044882" cy="1162700"/>
          </a:xfrm>
          <a:custGeom>
            <a:rect b="b" l="l" r="r" t="t"/>
            <a:pathLst>
              <a:path extrusionOk="0" h="21600" w="21600">
                <a:moveTo>
                  <a:pt x="10487" y="0"/>
                </a:moveTo>
                <a:lnTo>
                  <a:pt x="2048" y="8248"/>
                </a:lnTo>
                <a:lnTo>
                  <a:pt x="0" y="9137"/>
                </a:lnTo>
                <a:lnTo>
                  <a:pt x="2" y="12915"/>
                </a:lnTo>
                <a:lnTo>
                  <a:pt x="580" y="13821"/>
                </a:lnTo>
                <a:lnTo>
                  <a:pt x="11215" y="21600"/>
                </a:lnTo>
                <a:lnTo>
                  <a:pt x="15652" y="15525"/>
                </a:lnTo>
                <a:lnTo>
                  <a:pt x="21600" y="9518"/>
                </a:lnTo>
                <a:lnTo>
                  <a:pt x="15376" y="7106"/>
                </a:lnTo>
                <a:lnTo>
                  <a:pt x="10487" y="0"/>
                </a:lnTo>
                <a:close/>
              </a:path>
            </a:pathLst>
          </a:custGeom>
          <a:noFill/>
          <a:ln>
            <a:noFill/>
          </a:ln>
        </p:spPr>
      </p:pic>
      <p:pic>
        <p:nvPicPr>
          <p:cNvPr descr="8eddf9cd5d8993598fe8b721e932338b28a73d3f.png" id="635" name="Google Shape;635;p50"/>
          <p:cNvPicPr preferRelativeResize="0"/>
          <p:nvPr/>
        </p:nvPicPr>
        <p:blipFill rotWithShape="1">
          <a:blip r:embed="rId3">
            <a:alphaModFix/>
          </a:blip>
          <a:srcRect b="2196" l="0" r="20413" t="9229"/>
          <a:stretch/>
        </p:blipFill>
        <p:spPr>
          <a:xfrm rot="-2746721">
            <a:off x="5245125" y="5371239"/>
            <a:ext cx="575979" cy="641012"/>
          </a:xfrm>
          <a:custGeom>
            <a:rect b="b" l="l" r="r" t="t"/>
            <a:pathLst>
              <a:path extrusionOk="0" h="21600" w="21600">
                <a:moveTo>
                  <a:pt x="10490" y="0"/>
                </a:moveTo>
                <a:lnTo>
                  <a:pt x="2058" y="8247"/>
                </a:lnTo>
                <a:lnTo>
                  <a:pt x="0" y="9142"/>
                </a:lnTo>
                <a:lnTo>
                  <a:pt x="4" y="12920"/>
                </a:lnTo>
                <a:lnTo>
                  <a:pt x="585" y="13821"/>
                </a:lnTo>
                <a:lnTo>
                  <a:pt x="11219" y="21600"/>
                </a:lnTo>
                <a:lnTo>
                  <a:pt x="15658" y="15531"/>
                </a:lnTo>
                <a:lnTo>
                  <a:pt x="21600" y="9522"/>
                </a:lnTo>
                <a:lnTo>
                  <a:pt x="15376" y="7105"/>
                </a:lnTo>
                <a:lnTo>
                  <a:pt x="10490" y="0"/>
                </a:lnTo>
                <a:close/>
              </a:path>
            </a:pathLst>
          </a:custGeom>
          <a:noFill/>
          <a:ln>
            <a:noFill/>
          </a:ln>
        </p:spPr>
      </p:pic>
      <p:pic>
        <p:nvPicPr>
          <p:cNvPr descr="8eddf9cd5d8993598fe8b721e932338b28a73d3f.png" id="636" name="Google Shape;636;p50"/>
          <p:cNvPicPr preferRelativeResize="0"/>
          <p:nvPr/>
        </p:nvPicPr>
        <p:blipFill rotWithShape="1">
          <a:blip r:embed="rId3">
            <a:alphaModFix/>
          </a:blip>
          <a:srcRect b="2153" l="23" r="20389" t="9225"/>
          <a:stretch/>
        </p:blipFill>
        <p:spPr>
          <a:xfrm rot="-2746521">
            <a:off x="11678628" y="2347531"/>
            <a:ext cx="474057" cy="527862"/>
          </a:xfrm>
          <a:custGeom>
            <a:rect b="b" l="l" r="r" t="t"/>
            <a:pathLst>
              <a:path extrusionOk="0" h="21600" w="21600">
                <a:moveTo>
                  <a:pt x="10478" y="0"/>
                </a:moveTo>
                <a:lnTo>
                  <a:pt x="2040" y="8247"/>
                </a:lnTo>
                <a:lnTo>
                  <a:pt x="1" y="9135"/>
                </a:lnTo>
                <a:lnTo>
                  <a:pt x="0" y="12912"/>
                </a:lnTo>
                <a:lnTo>
                  <a:pt x="580" y="13819"/>
                </a:lnTo>
                <a:lnTo>
                  <a:pt x="11210" y="21600"/>
                </a:lnTo>
                <a:lnTo>
                  <a:pt x="15659" y="15524"/>
                </a:lnTo>
                <a:lnTo>
                  <a:pt x="21600" y="9517"/>
                </a:lnTo>
                <a:lnTo>
                  <a:pt x="15367" y="7109"/>
                </a:lnTo>
                <a:lnTo>
                  <a:pt x="10478" y="0"/>
                </a:lnTo>
                <a:close/>
              </a:path>
            </a:pathLst>
          </a:custGeom>
          <a:noFill/>
          <a:ln>
            <a:noFill/>
          </a:ln>
        </p:spPr>
      </p:pic>
      <p:pic>
        <p:nvPicPr>
          <p:cNvPr descr="8eddf9cd5d8993598fe8b721e932338b28a73d3f.png" id="637" name="Google Shape;637;p50"/>
          <p:cNvPicPr preferRelativeResize="0"/>
          <p:nvPr/>
        </p:nvPicPr>
        <p:blipFill rotWithShape="1">
          <a:blip r:embed="rId3">
            <a:alphaModFix/>
          </a:blip>
          <a:srcRect b="2196" l="7" r="20405" t="9245"/>
          <a:stretch/>
        </p:blipFill>
        <p:spPr>
          <a:xfrm rot="666881">
            <a:off x="6153616" y="5194806"/>
            <a:ext cx="463041" cy="515262"/>
          </a:xfrm>
          <a:custGeom>
            <a:rect b="b" l="l" r="r" t="t"/>
            <a:pathLst>
              <a:path extrusionOk="0" h="21600" w="21600">
                <a:moveTo>
                  <a:pt x="10492" y="0"/>
                </a:moveTo>
                <a:lnTo>
                  <a:pt x="2045" y="8248"/>
                </a:lnTo>
                <a:lnTo>
                  <a:pt x="3" y="9139"/>
                </a:lnTo>
                <a:lnTo>
                  <a:pt x="0" y="12919"/>
                </a:lnTo>
                <a:lnTo>
                  <a:pt x="578" y="13824"/>
                </a:lnTo>
                <a:lnTo>
                  <a:pt x="11221" y="21600"/>
                </a:lnTo>
                <a:lnTo>
                  <a:pt x="15664" y="15533"/>
                </a:lnTo>
                <a:lnTo>
                  <a:pt x="21600" y="9518"/>
                </a:lnTo>
                <a:lnTo>
                  <a:pt x="15375" y="7109"/>
                </a:lnTo>
                <a:lnTo>
                  <a:pt x="10492" y="0"/>
                </a:lnTo>
                <a:close/>
              </a:path>
            </a:pathLst>
          </a:custGeom>
          <a:noFill/>
          <a:ln>
            <a:noFill/>
          </a:ln>
        </p:spPr>
      </p:pic>
      <p:pic>
        <p:nvPicPr>
          <p:cNvPr descr="8eddf9cd5d8993598fe8b721e932338b28a73d3f.png" id="638" name="Google Shape;638;p50"/>
          <p:cNvPicPr preferRelativeResize="0"/>
          <p:nvPr/>
        </p:nvPicPr>
        <p:blipFill rotWithShape="1">
          <a:blip r:embed="rId3">
            <a:alphaModFix/>
          </a:blip>
          <a:srcRect b="2187" l="0" r="20401" t="9230"/>
          <a:stretch/>
        </p:blipFill>
        <p:spPr>
          <a:xfrm rot="-368769">
            <a:off x="11829207" y="1506232"/>
            <a:ext cx="996629" cy="1109169"/>
          </a:xfrm>
          <a:custGeom>
            <a:rect b="b" l="l" r="r" t="t"/>
            <a:pathLst>
              <a:path extrusionOk="0" h="21600" w="21600">
                <a:moveTo>
                  <a:pt x="10488" y="0"/>
                </a:moveTo>
                <a:lnTo>
                  <a:pt x="2051" y="8248"/>
                </a:lnTo>
                <a:lnTo>
                  <a:pt x="1" y="9140"/>
                </a:lnTo>
                <a:lnTo>
                  <a:pt x="0" y="12921"/>
                </a:lnTo>
                <a:lnTo>
                  <a:pt x="580" y="13820"/>
                </a:lnTo>
                <a:lnTo>
                  <a:pt x="11216" y="21600"/>
                </a:lnTo>
                <a:lnTo>
                  <a:pt x="15661" y="15525"/>
                </a:lnTo>
                <a:lnTo>
                  <a:pt x="21600" y="9519"/>
                </a:lnTo>
                <a:lnTo>
                  <a:pt x="15374" y="7106"/>
                </a:lnTo>
                <a:lnTo>
                  <a:pt x="10488" y="0"/>
                </a:lnTo>
                <a:close/>
              </a:path>
            </a:pathLst>
          </a:cu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Basic - White">
  <p:cSld name="TITLE_1_1_1_1_1_1_3">
    <p:bg>
      <p:bgPr>
        <a:solidFill>
          <a:schemeClr val="lt1"/>
        </a:solidFill>
      </p:bgPr>
    </p:bg>
    <p:spTree>
      <p:nvGrpSpPr>
        <p:cNvPr id="56" name="Shape 56"/>
        <p:cNvGrpSpPr/>
        <p:nvPr/>
      </p:nvGrpSpPr>
      <p:grpSpPr>
        <a:xfrm>
          <a:off x="0" y="0"/>
          <a:ext cx="0" cy="0"/>
          <a:chOff x="0" y="0"/>
          <a:chExt cx="0" cy="0"/>
        </a:xfrm>
      </p:grpSpPr>
      <p:sp>
        <p:nvSpPr>
          <p:cNvPr id="57" name="Google Shape;57;p6"/>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8" name="Google Shape;58;p6"/>
          <p:cNvSpPr txBox="1"/>
          <p:nvPr>
            <p:ph idx="1" type="subTitle"/>
          </p:nvPr>
        </p:nvSpPr>
        <p:spPr>
          <a:xfrm>
            <a:off x="857250" y="1704975"/>
            <a:ext cx="15144900" cy="762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59" name="Google Shape;59;p6"/>
          <p:cNvSpPr txBox="1"/>
          <p:nvPr>
            <p:ph idx="2" type="body"/>
          </p:nvPr>
        </p:nvSpPr>
        <p:spPr>
          <a:xfrm>
            <a:off x="857250" y="2814638"/>
            <a:ext cx="16573500" cy="63294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60" name="Google Shape;60;p6"/>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61" name="Google Shape;61;p6"/>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Speaker 2">
  <p:cSld name="TITLE_1_1_1_1_1_1_1_1_1_1_1_1_1_1_1_1_1_1_1_1_1_1_1_1_1_1_1_1_1_1_1_1_1_1_1_1_1_1_1_1_1_1_1">
    <p:bg>
      <p:bgPr>
        <a:solidFill>
          <a:srgbClr val="CFE9FE"/>
        </a:solidFill>
      </p:bgPr>
    </p:bg>
    <p:spTree>
      <p:nvGrpSpPr>
        <p:cNvPr id="639" name="Shape 639"/>
        <p:cNvGrpSpPr/>
        <p:nvPr/>
      </p:nvGrpSpPr>
      <p:grpSpPr>
        <a:xfrm>
          <a:off x="0" y="0"/>
          <a:ext cx="0" cy="0"/>
          <a:chOff x="0" y="0"/>
          <a:chExt cx="0" cy="0"/>
        </a:xfrm>
      </p:grpSpPr>
      <p:sp>
        <p:nvSpPr>
          <p:cNvPr id="640" name="Google Shape;640;p51"/>
          <p:cNvSpPr/>
          <p:nvPr/>
        </p:nvSpPr>
        <p:spPr>
          <a:xfrm>
            <a:off x="2308285" y="1405013"/>
            <a:ext cx="5092800" cy="5092800"/>
          </a:xfrm>
          <a:prstGeom prst="ellipse">
            <a:avLst/>
          </a:prstGeom>
          <a:solidFill>
            <a:srgbClr val="D892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41" name="Google Shape;641;p51"/>
          <p:cNvSpPr/>
          <p:nvPr/>
        </p:nvSpPr>
        <p:spPr>
          <a:xfrm>
            <a:off x="10883122" y="1404988"/>
            <a:ext cx="5092800" cy="5092800"/>
          </a:xfrm>
          <a:prstGeom prst="ellipse">
            <a:avLst/>
          </a:prstGeom>
          <a:solidFill>
            <a:srgbClr val="D892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42" name="Google Shape;642;p51"/>
          <p:cNvSpPr/>
          <p:nvPr>
            <p:ph idx="2" type="pic"/>
          </p:nvPr>
        </p:nvSpPr>
        <p:spPr>
          <a:xfrm>
            <a:off x="2307907" y="1404938"/>
            <a:ext cx="5093100" cy="5093100"/>
          </a:xfrm>
          <a:prstGeom prst="ellipse">
            <a:avLst/>
          </a:prstGeom>
          <a:noFill/>
          <a:ln>
            <a:noFill/>
          </a:ln>
        </p:spPr>
      </p:sp>
      <p:sp>
        <p:nvSpPr>
          <p:cNvPr id="643" name="Google Shape;643;p51"/>
          <p:cNvSpPr/>
          <p:nvPr>
            <p:ph idx="3" type="pic"/>
          </p:nvPr>
        </p:nvSpPr>
        <p:spPr>
          <a:xfrm>
            <a:off x="10883265" y="1404938"/>
            <a:ext cx="5093100" cy="5093100"/>
          </a:xfrm>
          <a:prstGeom prst="ellipse">
            <a:avLst/>
          </a:prstGeom>
          <a:noFill/>
          <a:ln>
            <a:noFill/>
          </a:ln>
        </p:spPr>
      </p:sp>
      <p:sp>
        <p:nvSpPr>
          <p:cNvPr id="644" name="Google Shape;644;p51"/>
          <p:cNvSpPr txBox="1"/>
          <p:nvPr>
            <p:ph type="title"/>
          </p:nvPr>
        </p:nvSpPr>
        <p:spPr>
          <a:xfrm>
            <a:off x="671513" y="6835140"/>
            <a:ext cx="8365800" cy="1416300"/>
          </a:xfrm>
          <a:prstGeom prst="rect">
            <a:avLst/>
          </a:prstGeom>
        </p:spPr>
        <p:txBody>
          <a:bodyPr anchorCtr="0" anchor="b" bIns="0" lIns="0" spcFirstLastPara="1" rIns="0" wrap="square" tIns="0">
            <a:noAutofit/>
          </a:bodyPr>
          <a:lstStyle>
            <a:lvl1pPr lvl="0" rtl="0" algn="ctr">
              <a:lnSpc>
                <a:spcPct val="90000"/>
              </a:lnSpc>
              <a:spcBef>
                <a:spcPts val="0"/>
              </a:spcBef>
              <a:spcAft>
                <a:spcPts val="0"/>
              </a:spcAft>
              <a:buSzPts val="5000"/>
              <a:buNone/>
              <a:defRPr sz="50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45" name="Google Shape;645;p51"/>
          <p:cNvSpPr txBox="1"/>
          <p:nvPr>
            <p:ph idx="1" type="subTitle"/>
          </p:nvPr>
        </p:nvSpPr>
        <p:spPr>
          <a:xfrm>
            <a:off x="1687830" y="8301990"/>
            <a:ext cx="6333300" cy="8961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SzPts val="3200"/>
              <a:buNone/>
              <a:defRPr sz="3200"/>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646" name="Google Shape;646;p51"/>
          <p:cNvSpPr txBox="1"/>
          <p:nvPr>
            <p:ph idx="4" type="title"/>
          </p:nvPr>
        </p:nvSpPr>
        <p:spPr>
          <a:xfrm>
            <a:off x="9246870" y="6835140"/>
            <a:ext cx="8365800" cy="1416300"/>
          </a:xfrm>
          <a:prstGeom prst="rect">
            <a:avLst/>
          </a:prstGeom>
        </p:spPr>
        <p:txBody>
          <a:bodyPr anchorCtr="0" anchor="b" bIns="0" lIns="0" spcFirstLastPara="1" rIns="0" wrap="square" tIns="0">
            <a:noAutofit/>
          </a:bodyPr>
          <a:lstStyle>
            <a:lvl1pPr lvl="0" rtl="0" algn="ctr">
              <a:lnSpc>
                <a:spcPct val="90000"/>
              </a:lnSpc>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47" name="Google Shape;647;p51"/>
          <p:cNvSpPr txBox="1"/>
          <p:nvPr>
            <p:ph idx="5" type="subTitle"/>
          </p:nvPr>
        </p:nvSpPr>
        <p:spPr>
          <a:xfrm>
            <a:off x="10263188" y="8301990"/>
            <a:ext cx="6333300" cy="896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SzPts val="3200"/>
              <a:buNone/>
              <a:defRPr sz="3200"/>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pic>
        <p:nvPicPr>
          <p:cNvPr id="648" name="Google Shape;648;p51"/>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Blue_single_sparkle.png" id="649" name="Google Shape;649;p51"/>
          <p:cNvPicPr preferRelativeResize="0"/>
          <p:nvPr/>
        </p:nvPicPr>
        <p:blipFill rotWithShape="1">
          <a:blip r:embed="rId3">
            <a:alphaModFix/>
          </a:blip>
          <a:srcRect b="0" l="0" r="0" t="0"/>
          <a:stretch/>
        </p:blipFill>
        <p:spPr>
          <a:xfrm rot="975911">
            <a:off x="1987655" y="5372886"/>
            <a:ext cx="952501" cy="966932"/>
          </a:xfrm>
          <a:prstGeom prst="rect">
            <a:avLst/>
          </a:prstGeom>
          <a:noFill/>
          <a:ln>
            <a:noFill/>
          </a:ln>
        </p:spPr>
      </p:pic>
      <p:pic>
        <p:nvPicPr>
          <p:cNvPr descr="Blue_single_sparkle.png" id="650" name="Google Shape;650;p51"/>
          <p:cNvPicPr preferRelativeResize="0"/>
          <p:nvPr/>
        </p:nvPicPr>
        <p:blipFill rotWithShape="1">
          <a:blip r:embed="rId3">
            <a:alphaModFix/>
          </a:blip>
          <a:srcRect b="0" l="0" r="0" t="0"/>
          <a:stretch/>
        </p:blipFill>
        <p:spPr>
          <a:xfrm rot="-4372338">
            <a:off x="1158910" y="5922811"/>
            <a:ext cx="506674" cy="514351"/>
          </a:xfrm>
          <a:prstGeom prst="rect">
            <a:avLst/>
          </a:prstGeom>
          <a:noFill/>
          <a:ln>
            <a:noFill/>
          </a:ln>
        </p:spPr>
      </p:pic>
      <p:pic>
        <p:nvPicPr>
          <p:cNvPr descr="Blue_single_sparkle.png" id="651" name="Google Shape;651;p51"/>
          <p:cNvPicPr preferRelativeResize="0"/>
          <p:nvPr/>
        </p:nvPicPr>
        <p:blipFill rotWithShape="1">
          <a:blip r:embed="rId3">
            <a:alphaModFix/>
          </a:blip>
          <a:srcRect b="0" l="0" r="0" t="0"/>
          <a:stretch/>
        </p:blipFill>
        <p:spPr>
          <a:xfrm>
            <a:off x="1406754" y="5067925"/>
            <a:ext cx="244157" cy="247856"/>
          </a:xfrm>
          <a:prstGeom prst="rect">
            <a:avLst/>
          </a:prstGeom>
          <a:noFill/>
          <a:ln>
            <a:noFill/>
          </a:ln>
        </p:spPr>
      </p:pic>
      <p:pic>
        <p:nvPicPr>
          <p:cNvPr descr="Blue_single_sparkle.png" id="652" name="Google Shape;652;p51"/>
          <p:cNvPicPr preferRelativeResize="0"/>
          <p:nvPr/>
        </p:nvPicPr>
        <p:blipFill rotWithShape="1">
          <a:blip r:embed="rId3">
            <a:alphaModFix/>
          </a:blip>
          <a:srcRect b="0" l="0" r="0" t="0"/>
          <a:stretch/>
        </p:blipFill>
        <p:spPr>
          <a:xfrm rot="487676">
            <a:off x="15996935" y="2151677"/>
            <a:ext cx="314851" cy="319644"/>
          </a:xfrm>
          <a:prstGeom prst="rect">
            <a:avLst/>
          </a:prstGeom>
          <a:noFill/>
          <a:ln>
            <a:noFill/>
          </a:ln>
        </p:spPr>
      </p:pic>
      <p:pic>
        <p:nvPicPr>
          <p:cNvPr descr="Blue_single_sparkle.png" id="653" name="Google Shape;653;p51"/>
          <p:cNvPicPr preferRelativeResize="0"/>
          <p:nvPr/>
        </p:nvPicPr>
        <p:blipFill rotWithShape="1">
          <a:blip r:embed="rId3">
            <a:alphaModFix/>
          </a:blip>
          <a:srcRect b="0" l="0" r="0" t="0"/>
          <a:stretch/>
        </p:blipFill>
        <p:spPr>
          <a:xfrm rot="-949177">
            <a:off x="15128112" y="1342107"/>
            <a:ext cx="798583" cy="810682"/>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Agenda">
  <p:cSld name="TITLE_1_1_1_1_1_1_1_1_1_1_1_1_1_1_1_1_1_1_1_1_1_1_1_1_1_1_1_1_1_1_1_1_1_1_1_1_1_1_1_1_1_1_1_1">
    <p:bg>
      <p:bgPr>
        <a:solidFill>
          <a:srgbClr val="CFE9FE"/>
        </a:solidFill>
      </p:bgPr>
    </p:bg>
    <p:spTree>
      <p:nvGrpSpPr>
        <p:cNvPr id="654" name="Shape 654"/>
        <p:cNvGrpSpPr/>
        <p:nvPr/>
      </p:nvGrpSpPr>
      <p:grpSpPr>
        <a:xfrm>
          <a:off x="0" y="0"/>
          <a:ext cx="0" cy="0"/>
          <a:chOff x="0" y="0"/>
          <a:chExt cx="0" cy="0"/>
        </a:xfrm>
      </p:grpSpPr>
      <p:sp>
        <p:nvSpPr>
          <p:cNvPr id="655" name="Google Shape;655;p52"/>
          <p:cNvSpPr/>
          <p:nvPr/>
        </p:nvSpPr>
        <p:spPr>
          <a:xfrm>
            <a:off x="576133" y="576418"/>
            <a:ext cx="6445008" cy="9134154"/>
          </a:xfrm>
          <a:custGeom>
            <a:rect b="b" l="l" r="r" t="t"/>
            <a:pathLst>
              <a:path extrusionOk="0" h="21600" w="21600">
                <a:moveTo>
                  <a:pt x="0" y="635"/>
                </a:moveTo>
                <a:cubicBezTo>
                  <a:pt x="0" y="460"/>
                  <a:pt x="101" y="301"/>
                  <a:pt x="264" y="186"/>
                </a:cubicBezTo>
                <a:cubicBezTo>
                  <a:pt x="427" y="71"/>
                  <a:pt x="652" y="0"/>
                  <a:pt x="900" y="0"/>
                </a:cubicBezTo>
                <a:lnTo>
                  <a:pt x="20700" y="0"/>
                </a:lnTo>
                <a:cubicBezTo>
                  <a:pt x="20948" y="0"/>
                  <a:pt x="21173" y="71"/>
                  <a:pt x="21336" y="186"/>
                </a:cubicBezTo>
                <a:cubicBezTo>
                  <a:pt x="21499" y="301"/>
                  <a:pt x="21600" y="460"/>
                  <a:pt x="21600" y="635"/>
                </a:cubicBezTo>
                <a:lnTo>
                  <a:pt x="21600" y="671"/>
                </a:lnTo>
                <a:cubicBezTo>
                  <a:pt x="21600" y="773"/>
                  <a:pt x="21565" y="874"/>
                  <a:pt x="21499" y="965"/>
                </a:cubicBezTo>
                <a:cubicBezTo>
                  <a:pt x="19357" y="3915"/>
                  <a:pt x="18149" y="7258"/>
                  <a:pt x="18149" y="10800"/>
                </a:cubicBezTo>
                <a:cubicBezTo>
                  <a:pt x="18149" y="14342"/>
                  <a:pt x="19357" y="17685"/>
                  <a:pt x="21499" y="20635"/>
                </a:cubicBezTo>
                <a:cubicBezTo>
                  <a:pt x="21565" y="20726"/>
                  <a:pt x="21600" y="20827"/>
                  <a:pt x="21600" y="20929"/>
                </a:cubicBezTo>
                <a:lnTo>
                  <a:pt x="21600" y="20965"/>
                </a:lnTo>
                <a:cubicBezTo>
                  <a:pt x="21600" y="21140"/>
                  <a:pt x="21499" y="21299"/>
                  <a:pt x="21336" y="21414"/>
                </a:cubicBezTo>
                <a:cubicBezTo>
                  <a:pt x="21173" y="21529"/>
                  <a:pt x="20948" y="21600"/>
                  <a:pt x="20700" y="21600"/>
                </a:cubicBezTo>
                <a:lnTo>
                  <a:pt x="900" y="21600"/>
                </a:lnTo>
                <a:cubicBezTo>
                  <a:pt x="652" y="21600"/>
                  <a:pt x="427" y="21529"/>
                  <a:pt x="264" y="21414"/>
                </a:cubicBezTo>
                <a:cubicBezTo>
                  <a:pt x="101" y="21299"/>
                  <a:pt x="0" y="21140"/>
                  <a:pt x="0" y="20965"/>
                </a:cubicBezTo>
                <a:lnTo>
                  <a:pt x="0" y="635"/>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656" name="Google Shape;656;p52"/>
          <p:cNvPicPr preferRelativeResize="0"/>
          <p:nvPr/>
        </p:nvPicPr>
        <p:blipFill>
          <a:blip r:embed="rId2">
            <a:alphaModFix/>
          </a:blip>
          <a:stretch>
            <a:fillRect/>
          </a:stretch>
        </p:blipFill>
        <p:spPr>
          <a:xfrm>
            <a:off x="868675" y="848191"/>
            <a:ext cx="953599" cy="667523"/>
          </a:xfrm>
          <a:prstGeom prst="rect">
            <a:avLst/>
          </a:prstGeom>
          <a:noFill/>
          <a:ln>
            <a:noFill/>
          </a:ln>
        </p:spPr>
      </p:pic>
      <p:pic>
        <p:nvPicPr>
          <p:cNvPr id="657" name="Google Shape;657;p52" title="BE-MVP-Icon-Spark_Redux_V3_STRAIGHT_yellow.png"/>
          <p:cNvPicPr preferRelativeResize="0"/>
          <p:nvPr/>
        </p:nvPicPr>
        <p:blipFill rotWithShape="1">
          <a:blip r:embed="rId3">
            <a:alphaModFix/>
          </a:blip>
          <a:srcRect b="2552" l="0" r="0" t="2552"/>
          <a:stretch/>
        </p:blipFill>
        <p:spPr>
          <a:xfrm rot="498579">
            <a:off x="6165062" y="339421"/>
            <a:ext cx="598900" cy="606563"/>
          </a:xfrm>
          <a:prstGeom prst="rect">
            <a:avLst/>
          </a:prstGeom>
          <a:noFill/>
          <a:ln>
            <a:noFill/>
          </a:ln>
        </p:spPr>
      </p:pic>
      <p:pic>
        <p:nvPicPr>
          <p:cNvPr id="658" name="Google Shape;658;p52" title="BE-MVP-Icon-Spark_Redux_V3_LEFT_yellow.png"/>
          <p:cNvPicPr preferRelativeResize="0"/>
          <p:nvPr/>
        </p:nvPicPr>
        <p:blipFill rotWithShape="1">
          <a:blip r:embed="rId4">
            <a:alphaModFix/>
          </a:blip>
          <a:srcRect b="2615" l="0" r="0" t="2606"/>
          <a:stretch/>
        </p:blipFill>
        <p:spPr>
          <a:xfrm>
            <a:off x="6466012" y="1085550"/>
            <a:ext cx="252400" cy="255327"/>
          </a:xfrm>
          <a:prstGeom prst="rect">
            <a:avLst/>
          </a:prstGeom>
          <a:noFill/>
          <a:ln>
            <a:noFill/>
          </a:ln>
        </p:spPr>
      </p:pic>
      <p:sp>
        <p:nvSpPr>
          <p:cNvPr id="659" name="Google Shape;659;p52"/>
          <p:cNvSpPr txBox="1"/>
          <p:nvPr>
            <p:ph type="title"/>
          </p:nvPr>
        </p:nvSpPr>
        <p:spPr>
          <a:xfrm>
            <a:off x="868680" y="3581400"/>
            <a:ext cx="4692900" cy="31233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0250D9"/>
              </a:buClr>
              <a:buSzPts val="7000"/>
              <a:buNone/>
              <a:defRPr sz="7000">
                <a:solidFill>
                  <a:srgbClr val="0250D9"/>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pic>
        <p:nvPicPr>
          <p:cNvPr id="660" name="Google Shape;660;p52" title="BE-MVP-Icon-Spark_Redux_V3_RIGHT_yellow.png"/>
          <p:cNvPicPr preferRelativeResize="0"/>
          <p:nvPr/>
        </p:nvPicPr>
        <p:blipFill rotWithShape="1">
          <a:blip r:embed="rId5">
            <a:alphaModFix/>
          </a:blip>
          <a:srcRect b="8324" l="17671" r="9186" t="12398"/>
          <a:stretch/>
        </p:blipFill>
        <p:spPr>
          <a:xfrm rot="-6">
            <a:off x="0" y="7905755"/>
            <a:ext cx="1251175" cy="144747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Thank you 2">
  <p:cSld name="TITLE_1_1_1_1_1_1_1_1_1_1_1_1_1_1_1_1_1_1_1_1_1_1_1_1_1_1_1_1_1_1_1_1_1_1_1_1_1_1_1_1_1_1_1_1_1">
    <p:bg>
      <p:bgPr>
        <a:solidFill>
          <a:schemeClr val="accent5"/>
        </a:solidFill>
      </p:bgPr>
    </p:bg>
    <p:spTree>
      <p:nvGrpSpPr>
        <p:cNvPr id="661" name="Shape 661"/>
        <p:cNvGrpSpPr/>
        <p:nvPr/>
      </p:nvGrpSpPr>
      <p:grpSpPr>
        <a:xfrm>
          <a:off x="0" y="0"/>
          <a:ext cx="0" cy="0"/>
          <a:chOff x="0" y="0"/>
          <a:chExt cx="0" cy="0"/>
        </a:xfrm>
      </p:grpSpPr>
      <p:pic>
        <p:nvPicPr>
          <p:cNvPr id="662" name="Google Shape;662;p53"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663" name="Google Shape;663;p53"/>
          <p:cNvSpPr txBox="1"/>
          <p:nvPr/>
        </p:nvSpPr>
        <p:spPr>
          <a:xfrm>
            <a:off x="5437598" y="2962948"/>
            <a:ext cx="765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Than</a:t>
            </a:r>
            <a:endParaRPr sz="1100">
              <a:latin typeface="Avant Garde Demi SFDC"/>
              <a:ea typeface="Avant Garde Demi SFDC"/>
              <a:cs typeface="Avant Garde Demi SFDC"/>
              <a:sym typeface="Avant Garde Demi SFDC"/>
            </a:endParaRPr>
          </a:p>
        </p:txBody>
      </p:sp>
      <p:pic>
        <p:nvPicPr>
          <p:cNvPr descr="Yellow_single_sparkle.png" id="664" name="Google Shape;664;p53"/>
          <p:cNvPicPr preferRelativeResize="0"/>
          <p:nvPr/>
        </p:nvPicPr>
        <p:blipFill rotWithShape="1">
          <a:blip r:embed="rId3">
            <a:alphaModFix/>
          </a:blip>
          <a:srcRect b="0" l="0" r="0" t="0"/>
          <a:stretch/>
        </p:blipFill>
        <p:spPr>
          <a:xfrm>
            <a:off x="13130440" y="2928101"/>
            <a:ext cx="599862" cy="607534"/>
          </a:xfrm>
          <a:prstGeom prst="rect">
            <a:avLst/>
          </a:prstGeom>
          <a:noFill/>
          <a:ln>
            <a:noFill/>
          </a:ln>
        </p:spPr>
      </p:pic>
      <p:pic>
        <p:nvPicPr>
          <p:cNvPr descr="Yellow_single_sparkle.png" id="665" name="Google Shape;665;p53"/>
          <p:cNvPicPr preferRelativeResize="0"/>
          <p:nvPr/>
        </p:nvPicPr>
        <p:blipFill rotWithShape="1">
          <a:blip r:embed="rId3">
            <a:alphaModFix/>
          </a:blip>
          <a:srcRect b="0" l="0" r="0" t="0"/>
          <a:stretch/>
        </p:blipFill>
        <p:spPr>
          <a:xfrm>
            <a:off x="12805910" y="2881030"/>
            <a:ext cx="265074" cy="268465"/>
          </a:xfrm>
          <a:prstGeom prst="rect">
            <a:avLst/>
          </a:prstGeom>
          <a:noFill/>
          <a:ln>
            <a:noFill/>
          </a:ln>
        </p:spPr>
      </p:pic>
      <p:pic>
        <p:nvPicPr>
          <p:cNvPr descr="Yellow_single_sparkle.png" id="666" name="Google Shape;666;p53"/>
          <p:cNvPicPr preferRelativeResize="0"/>
          <p:nvPr/>
        </p:nvPicPr>
        <p:blipFill rotWithShape="1">
          <a:blip r:embed="rId3">
            <a:alphaModFix/>
          </a:blip>
          <a:srcRect b="0" l="0" r="0" t="0"/>
          <a:stretch/>
        </p:blipFill>
        <p:spPr>
          <a:xfrm>
            <a:off x="4827209" y="4659274"/>
            <a:ext cx="800071" cy="810306"/>
          </a:xfrm>
          <a:prstGeom prst="rect">
            <a:avLst/>
          </a:prstGeom>
          <a:noFill/>
          <a:ln>
            <a:noFill/>
          </a:ln>
        </p:spPr>
      </p:pic>
      <p:pic>
        <p:nvPicPr>
          <p:cNvPr descr="Yellow_single_sparkle.png" id="667" name="Google Shape;667;p53"/>
          <p:cNvPicPr preferRelativeResize="0"/>
          <p:nvPr/>
        </p:nvPicPr>
        <p:blipFill rotWithShape="1">
          <a:blip r:embed="rId3">
            <a:alphaModFix/>
          </a:blip>
          <a:srcRect b="0" l="0" r="0" t="0"/>
          <a:stretch/>
        </p:blipFill>
        <p:spPr>
          <a:xfrm>
            <a:off x="4576047" y="5455670"/>
            <a:ext cx="448164" cy="453897"/>
          </a:xfrm>
          <a:prstGeom prst="rect">
            <a:avLst/>
          </a:prstGeom>
          <a:noFill/>
          <a:ln>
            <a:noFill/>
          </a:ln>
        </p:spPr>
      </p:pic>
      <p:pic>
        <p:nvPicPr>
          <p:cNvPr descr="HDD_ATH_SALESFORCE_ICON_AGENTFORCE_V3_R2 3.png" id="668" name="Google Shape;668;p53"/>
          <p:cNvPicPr preferRelativeResize="0"/>
          <p:nvPr/>
        </p:nvPicPr>
        <p:blipFill rotWithShape="1">
          <a:blip r:embed="rId4">
            <a:alphaModFix/>
          </a:blip>
          <a:srcRect b="0" l="0" r="0" t="0"/>
          <a:stretch/>
        </p:blipFill>
        <p:spPr>
          <a:xfrm flipH="1" rot="-2704027">
            <a:off x="5136872" y="5108231"/>
            <a:ext cx="1776925" cy="1763070"/>
          </a:xfrm>
          <a:prstGeom prst="rect">
            <a:avLst/>
          </a:prstGeom>
          <a:noFill/>
          <a:ln>
            <a:noFill/>
          </a:ln>
        </p:spPr>
      </p:pic>
      <p:pic>
        <p:nvPicPr>
          <p:cNvPr id="669" name="Google Shape;669;p53" title="shadow-1.png"/>
          <p:cNvPicPr preferRelativeResize="0"/>
          <p:nvPr/>
        </p:nvPicPr>
        <p:blipFill>
          <a:blip r:embed="rId5">
            <a:alphaModFix/>
          </a:blip>
          <a:stretch>
            <a:fillRect/>
          </a:stretch>
        </p:blipFill>
        <p:spPr>
          <a:xfrm>
            <a:off x="11768803" y="7856964"/>
            <a:ext cx="3771448" cy="548775"/>
          </a:xfrm>
          <a:prstGeom prst="rect">
            <a:avLst/>
          </a:prstGeom>
          <a:noFill/>
          <a:ln>
            <a:noFill/>
          </a:ln>
        </p:spPr>
      </p:pic>
      <p:sp>
        <p:nvSpPr>
          <p:cNvPr id="670" name="Google Shape;670;p53"/>
          <p:cNvSpPr txBox="1"/>
          <p:nvPr/>
        </p:nvSpPr>
        <p:spPr>
          <a:xfrm>
            <a:off x="11103752" y="2961454"/>
            <a:ext cx="17409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k</a:t>
            </a:r>
            <a:endParaRPr sz="1100">
              <a:latin typeface="Avant Garde Demi SFDC"/>
              <a:ea typeface="Avant Garde Demi SFDC"/>
              <a:cs typeface="Avant Garde Demi SFDC"/>
              <a:sym typeface="Avant Garde Demi SFDC"/>
            </a:endParaRPr>
          </a:p>
        </p:txBody>
      </p:sp>
      <p:sp>
        <p:nvSpPr>
          <p:cNvPr id="671" name="Google Shape;671;p53"/>
          <p:cNvSpPr txBox="1"/>
          <p:nvPr/>
        </p:nvSpPr>
        <p:spPr>
          <a:xfrm>
            <a:off x="6062746" y="4628342"/>
            <a:ext cx="2970000" cy="2718000"/>
          </a:xfrm>
          <a:prstGeom prst="rect">
            <a:avLst/>
          </a:prstGeom>
          <a:noFill/>
          <a:ln>
            <a:noFill/>
          </a:ln>
        </p:spPr>
        <p:txBody>
          <a:bodyPr anchorCtr="0" anchor="ctr" bIns="91400" lIns="91400" spcFirstLastPara="1" rIns="91400" wrap="square" tIns="91400">
            <a:noAutofit/>
          </a:bodyPr>
          <a:lstStyle/>
          <a:p>
            <a:pPr indent="0" lvl="0" marL="0" marR="0" rtl="0" algn="ctr">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y</a:t>
            </a:r>
            <a:endParaRPr sz="1100">
              <a:solidFill>
                <a:srgbClr val="FFFFFF"/>
              </a:solidFill>
              <a:latin typeface="Avant Garde Demi SFDC"/>
              <a:ea typeface="Avant Garde Demi SFDC"/>
              <a:cs typeface="Avant Garde Demi SFDC"/>
              <a:sym typeface="Avant Garde Demi SFDC"/>
            </a:endParaRPr>
          </a:p>
        </p:txBody>
      </p:sp>
      <p:sp>
        <p:nvSpPr>
          <p:cNvPr id="672" name="Google Shape;672;p53"/>
          <p:cNvSpPr txBox="1"/>
          <p:nvPr/>
        </p:nvSpPr>
        <p:spPr>
          <a:xfrm>
            <a:off x="8076173" y="4628350"/>
            <a:ext cx="357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ou</a:t>
            </a:r>
            <a:endParaRPr sz="1100">
              <a:solidFill>
                <a:srgbClr val="FFFFFF"/>
              </a:solidFill>
              <a:latin typeface="Avant Garde Demi SFDC"/>
              <a:ea typeface="Avant Garde Demi SFDC"/>
              <a:cs typeface="Avant Garde Demi SFDC"/>
              <a:sym typeface="Avant Garde Demi SFDC"/>
            </a:endParaRPr>
          </a:p>
        </p:txBody>
      </p:sp>
      <p:grpSp>
        <p:nvGrpSpPr>
          <p:cNvPr id="673" name="Google Shape;673;p53"/>
          <p:cNvGrpSpPr/>
          <p:nvPr/>
        </p:nvGrpSpPr>
        <p:grpSpPr>
          <a:xfrm>
            <a:off x="12042648" y="4220617"/>
            <a:ext cx="2453368" cy="3995925"/>
            <a:chOff x="13642848" y="3675888"/>
            <a:chExt cx="3164003" cy="5146072"/>
          </a:xfrm>
        </p:grpSpPr>
        <p:pic>
          <p:nvPicPr>
            <p:cNvPr id="674" name="Google Shape;674;p53" title="Astro_trailblazer.png"/>
            <p:cNvPicPr preferRelativeResize="0"/>
            <p:nvPr/>
          </p:nvPicPr>
          <p:blipFill>
            <a:blip r:embed="rId6">
              <a:alphaModFix/>
            </a:blip>
            <a:stretch>
              <a:fillRect/>
            </a:stretch>
          </p:blipFill>
          <p:spPr>
            <a:xfrm>
              <a:off x="13642848" y="3675888"/>
              <a:ext cx="3163999" cy="5146072"/>
            </a:xfrm>
            <a:prstGeom prst="rect">
              <a:avLst/>
            </a:prstGeom>
            <a:noFill/>
            <a:ln>
              <a:noFill/>
            </a:ln>
          </p:spPr>
        </p:pic>
        <p:pic>
          <p:nvPicPr>
            <p:cNvPr descr="Group" id="675" name="Google Shape;675;p53"/>
            <p:cNvPicPr preferRelativeResize="0"/>
            <p:nvPr/>
          </p:nvPicPr>
          <p:blipFill rotWithShape="1">
            <a:blip r:embed="rId7">
              <a:alphaModFix/>
            </a:blip>
            <a:srcRect b="0" l="0" r="0" t="0"/>
            <a:stretch/>
          </p:blipFill>
          <p:spPr>
            <a:xfrm>
              <a:off x="13740739" y="6261646"/>
              <a:ext cx="2630294" cy="1841599"/>
            </a:xfrm>
            <a:prstGeom prst="rect">
              <a:avLst/>
            </a:prstGeom>
            <a:noFill/>
            <a:ln>
              <a:noFill/>
            </a:ln>
          </p:spPr>
        </p:pic>
        <p:pic>
          <p:nvPicPr>
            <p:cNvPr id="676" name="Google Shape;676;p53" title="Astro_trailblazer_hand.png"/>
            <p:cNvPicPr preferRelativeResize="0"/>
            <p:nvPr/>
          </p:nvPicPr>
          <p:blipFill rotWithShape="1">
            <a:blip r:embed="rId8">
              <a:alphaModFix/>
            </a:blip>
            <a:srcRect b="32104" l="0" r="0" t="32108"/>
            <a:stretch/>
          </p:blipFill>
          <p:spPr>
            <a:xfrm>
              <a:off x="13642850" y="5328124"/>
              <a:ext cx="3164001" cy="1841600"/>
            </a:xfrm>
            <a:prstGeom prst="rect">
              <a:avLst/>
            </a:prstGeom>
            <a:noFill/>
            <a:ln>
              <a:noFill/>
            </a:ln>
          </p:spPr>
        </p:pic>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Thank you 1">
  <p:cSld name="TITLE_1_1_1_1_1_1_1_1_1_1_1_1_1_1_1_1_1_1_1_1_1_1_1_1_1_1_1_1_1_1_1_1_1_1_1_1_1_1_1_1_1_1_1_1_1_1">
    <p:bg>
      <p:bgPr>
        <a:solidFill>
          <a:schemeClr val="accent5"/>
        </a:solidFill>
      </p:bgPr>
    </p:bg>
    <p:spTree>
      <p:nvGrpSpPr>
        <p:cNvPr id="677" name="Shape 677"/>
        <p:cNvGrpSpPr/>
        <p:nvPr/>
      </p:nvGrpSpPr>
      <p:grpSpPr>
        <a:xfrm>
          <a:off x="0" y="0"/>
          <a:ext cx="0" cy="0"/>
          <a:chOff x="0" y="0"/>
          <a:chExt cx="0" cy="0"/>
        </a:xfrm>
      </p:grpSpPr>
      <p:pic>
        <p:nvPicPr>
          <p:cNvPr id="678" name="Google Shape;678;p54"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descr="Yellow_single_sparkle.png" id="679" name="Google Shape;679;p54"/>
          <p:cNvPicPr preferRelativeResize="0"/>
          <p:nvPr/>
        </p:nvPicPr>
        <p:blipFill rotWithShape="1">
          <a:blip r:embed="rId3">
            <a:alphaModFix/>
          </a:blip>
          <a:srcRect b="0" l="0" r="0" t="0"/>
          <a:stretch/>
        </p:blipFill>
        <p:spPr>
          <a:xfrm>
            <a:off x="13026193" y="2928101"/>
            <a:ext cx="599862" cy="607534"/>
          </a:xfrm>
          <a:prstGeom prst="rect">
            <a:avLst/>
          </a:prstGeom>
          <a:noFill/>
          <a:ln>
            <a:noFill/>
          </a:ln>
        </p:spPr>
      </p:pic>
      <p:pic>
        <p:nvPicPr>
          <p:cNvPr descr="Yellow_single_sparkle.png" id="680" name="Google Shape;680;p54"/>
          <p:cNvPicPr preferRelativeResize="0"/>
          <p:nvPr/>
        </p:nvPicPr>
        <p:blipFill rotWithShape="1">
          <a:blip r:embed="rId3">
            <a:alphaModFix/>
          </a:blip>
          <a:srcRect b="0" l="0" r="0" t="0"/>
          <a:stretch/>
        </p:blipFill>
        <p:spPr>
          <a:xfrm>
            <a:off x="12701663" y="2881030"/>
            <a:ext cx="265074" cy="268465"/>
          </a:xfrm>
          <a:prstGeom prst="rect">
            <a:avLst/>
          </a:prstGeom>
          <a:noFill/>
          <a:ln>
            <a:noFill/>
          </a:ln>
        </p:spPr>
      </p:pic>
      <p:pic>
        <p:nvPicPr>
          <p:cNvPr descr="Yellow_single_sparkle.png" id="681" name="Google Shape;681;p54"/>
          <p:cNvPicPr preferRelativeResize="0"/>
          <p:nvPr/>
        </p:nvPicPr>
        <p:blipFill rotWithShape="1">
          <a:blip r:embed="rId3">
            <a:alphaModFix/>
          </a:blip>
          <a:srcRect b="0" l="0" r="0" t="0"/>
          <a:stretch/>
        </p:blipFill>
        <p:spPr>
          <a:xfrm>
            <a:off x="5392021" y="5427419"/>
            <a:ext cx="800071" cy="810306"/>
          </a:xfrm>
          <a:prstGeom prst="rect">
            <a:avLst/>
          </a:prstGeom>
          <a:noFill/>
          <a:ln>
            <a:noFill/>
          </a:ln>
        </p:spPr>
      </p:pic>
      <p:pic>
        <p:nvPicPr>
          <p:cNvPr descr="Yellow_single_sparkle.png" id="682" name="Google Shape;682;p54"/>
          <p:cNvPicPr preferRelativeResize="0"/>
          <p:nvPr/>
        </p:nvPicPr>
        <p:blipFill rotWithShape="1">
          <a:blip r:embed="rId3">
            <a:alphaModFix/>
          </a:blip>
          <a:srcRect b="0" l="0" r="0" t="0"/>
          <a:stretch/>
        </p:blipFill>
        <p:spPr>
          <a:xfrm>
            <a:off x="4395307" y="5026412"/>
            <a:ext cx="448164" cy="453897"/>
          </a:xfrm>
          <a:prstGeom prst="rect">
            <a:avLst/>
          </a:prstGeom>
          <a:noFill/>
          <a:ln>
            <a:noFill/>
          </a:ln>
        </p:spPr>
      </p:pic>
      <p:pic>
        <p:nvPicPr>
          <p:cNvPr descr="pasted-movie.png" id="683" name="Google Shape;683;p54"/>
          <p:cNvPicPr preferRelativeResize="0"/>
          <p:nvPr/>
        </p:nvPicPr>
        <p:blipFill rotWithShape="1">
          <a:blip r:embed="rId4">
            <a:alphaModFix/>
          </a:blip>
          <a:srcRect b="0" l="0" r="0" t="0"/>
          <a:stretch/>
        </p:blipFill>
        <p:spPr>
          <a:xfrm>
            <a:off x="8397397" y="2061311"/>
            <a:ext cx="1360423" cy="952500"/>
          </a:xfrm>
          <a:prstGeom prst="rect">
            <a:avLst/>
          </a:prstGeom>
          <a:noFill/>
          <a:ln>
            <a:noFill/>
          </a:ln>
        </p:spPr>
      </p:pic>
      <p:sp>
        <p:nvSpPr>
          <p:cNvPr id="684" name="Google Shape;684;p54"/>
          <p:cNvSpPr txBox="1"/>
          <p:nvPr/>
        </p:nvSpPr>
        <p:spPr>
          <a:xfrm>
            <a:off x="5437598" y="2962948"/>
            <a:ext cx="765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Than</a:t>
            </a:r>
            <a:endParaRPr sz="1100">
              <a:latin typeface="Avant Garde Demi SFDC"/>
              <a:ea typeface="Avant Garde Demi SFDC"/>
              <a:cs typeface="Avant Garde Demi SFDC"/>
              <a:sym typeface="Avant Garde Demi SFDC"/>
            </a:endParaRPr>
          </a:p>
        </p:txBody>
      </p:sp>
      <p:sp>
        <p:nvSpPr>
          <p:cNvPr id="685" name="Google Shape;685;p54"/>
          <p:cNvSpPr txBox="1"/>
          <p:nvPr/>
        </p:nvSpPr>
        <p:spPr>
          <a:xfrm>
            <a:off x="11103752" y="2961454"/>
            <a:ext cx="17409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k</a:t>
            </a:r>
            <a:endParaRPr sz="1100">
              <a:latin typeface="Avant Garde Demi SFDC"/>
              <a:ea typeface="Avant Garde Demi SFDC"/>
              <a:cs typeface="Avant Garde Demi SFDC"/>
              <a:sym typeface="Avant Garde Demi SFDC"/>
            </a:endParaRPr>
          </a:p>
        </p:txBody>
      </p:sp>
      <p:sp>
        <p:nvSpPr>
          <p:cNvPr id="686" name="Google Shape;686;p54"/>
          <p:cNvSpPr txBox="1"/>
          <p:nvPr/>
        </p:nvSpPr>
        <p:spPr>
          <a:xfrm>
            <a:off x="6062746" y="4628342"/>
            <a:ext cx="2970000" cy="2718000"/>
          </a:xfrm>
          <a:prstGeom prst="rect">
            <a:avLst/>
          </a:prstGeom>
          <a:noFill/>
          <a:ln>
            <a:noFill/>
          </a:ln>
        </p:spPr>
        <p:txBody>
          <a:bodyPr anchorCtr="0" anchor="ctr" bIns="91400" lIns="91400" spcFirstLastPara="1" rIns="91400" wrap="square" tIns="91400">
            <a:noAutofit/>
          </a:bodyPr>
          <a:lstStyle/>
          <a:p>
            <a:pPr indent="0" lvl="0" marL="0" marR="0" rtl="0" algn="ctr">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y</a:t>
            </a:r>
            <a:endParaRPr sz="1100">
              <a:solidFill>
                <a:srgbClr val="FFFFFF"/>
              </a:solidFill>
              <a:latin typeface="Avant Garde Demi SFDC"/>
              <a:ea typeface="Avant Garde Demi SFDC"/>
              <a:cs typeface="Avant Garde Demi SFDC"/>
              <a:sym typeface="Avant Garde Demi SFDC"/>
            </a:endParaRPr>
          </a:p>
        </p:txBody>
      </p:sp>
      <p:sp>
        <p:nvSpPr>
          <p:cNvPr id="687" name="Google Shape;687;p54"/>
          <p:cNvSpPr txBox="1"/>
          <p:nvPr/>
        </p:nvSpPr>
        <p:spPr>
          <a:xfrm>
            <a:off x="8076173" y="4628350"/>
            <a:ext cx="357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ou</a:t>
            </a:r>
            <a:endParaRPr sz="1100">
              <a:solidFill>
                <a:srgbClr val="FFFFFF"/>
              </a:solidFill>
              <a:latin typeface="Avant Garde Demi SFDC"/>
              <a:ea typeface="Avant Garde Demi SFDC"/>
              <a:cs typeface="Avant Garde Demi SFDC"/>
              <a:sym typeface="Avant Garde Demi SFDC"/>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Thank you - Photos 6">
  <p:cSld name="TITLE_1_1_1_1_1_1_1_1_1_1_1_1_1_1_1_1_1_1_1_1_1_1_1_1_1_1_1_1_1_1_1_1_1_1_1_1_1_1_1_1_1_1_1_1_1_1_1">
    <p:bg>
      <p:bgPr>
        <a:solidFill>
          <a:schemeClr val="accent5"/>
        </a:solidFill>
      </p:bgPr>
    </p:bg>
    <p:spTree>
      <p:nvGrpSpPr>
        <p:cNvPr id="688" name="Shape 688"/>
        <p:cNvGrpSpPr/>
        <p:nvPr/>
      </p:nvGrpSpPr>
      <p:grpSpPr>
        <a:xfrm>
          <a:off x="0" y="0"/>
          <a:ext cx="0" cy="0"/>
          <a:chOff x="0" y="0"/>
          <a:chExt cx="0" cy="0"/>
        </a:xfrm>
      </p:grpSpPr>
      <p:pic>
        <p:nvPicPr>
          <p:cNvPr id="689" name="Google Shape;689;p55"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descr="Yellow_single_sparkle.png" id="690" name="Google Shape;690;p55"/>
          <p:cNvPicPr preferRelativeResize="0"/>
          <p:nvPr/>
        </p:nvPicPr>
        <p:blipFill rotWithShape="1">
          <a:blip r:embed="rId3">
            <a:alphaModFix/>
          </a:blip>
          <a:srcRect b="0" l="0" r="0" t="0"/>
          <a:stretch/>
        </p:blipFill>
        <p:spPr>
          <a:xfrm>
            <a:off x="13026193" y="2928101"/>
            <a:ext cx="599862" cy="607534"/>
          </a:xfrm>
          <a:prstGeom prst="rect">
            <a:avLst/>
          </a:prstGeom>
          <a:noFill/>
          <a:ln>
            <a:noFill/>
          </a:ln>
        </p:spPr>
      </p:pic>
      <p:pic>
        <p:nvPicPr>
          <p:cNvPr descr="Yellow_single_sparkle.png" id="691" name="Google Shape;691;p55"/>
          <p:cNvPicPr preferRelativeResize="0"/>
          <p:nvPr/>
        </p:nvPicPr>
        <p:blipFill rotWithShape="1">
          <a:blip r:embed="rId3">
            <a:alphaModFix/>
          </a:blip>
          <a:srcRect b="0" l="0" r="0" t="0"/>
          <a:stretch/>
        </p:blipFill>
        <p:spPr>
          <a:xfrm>
            <a:off x="12701663" y="2881030"/>
            <a:ext cx="265074" cy="268465"/>
          </a:xfrm>
          <a:prstGeom prst="rect">
            <a:avLst/>
          </a:prstGeom>
          <a:noFill/>
          <a:ln>
            <a:noFill/>
          </a:ln>
        </p:spPr>
      </p:pic>
      <p:pic>
        <p:nvPicPr>
          <p:cNvPr descr="Yellow_single_sparkle.png" id="692" name="Google Shape;692;p55"/>
          <p:cNvPicPr preferRelativeResize="0"/>
          <p:nvPr/>
        </p:nvPicPr>
        <p:blipFill rotWithShape="1">
          <a:blip r:embed="rId3">
            <a:alphaModFix/>
          </a:blip>
          <a:srcRect b="0" l="0" r="0" t="0"/>
          <a:stretch/>
        </p:blipFill>
        <p:spPr>
          <a:xfrm>
            <a:off x="4654833" y="4738344"/>
            <a:ext cx="800071" cy="810306"/>
          </a:xfrm>
          <a:prstGeom prst="rect">
            <a:avLst/>
          </a:prstGeom>
          <a:noFill/>
          <a:ln>
            <a:noFill/>
          </a:ln>
        </p:spPr>
      </p:pic>
      <p:pic>
        <p:nvPicPr>
          <p:cNvPr descr="Yellow_single_sparkle.png" id="693" name="Google Shape;693;p55"/>
          <p:cNvPicPr preferRelativeResize="0"/>
          <p:nvPr/>
        </p:nvPicPr>
        <p:blipFill rotWithShape="1">
          <a:blip r:embed="rId3">
            <a:alphaModFix/>
          </a:blip>
          <a:srcRect b="0" l="0" r="0" t="0"/>
          <a:stretch/>
        </p:blipFill>
        <p:spPr>
          <a:xfrm>
            <a:off x="4123832" y="4093512"/>
            <a:ext cx="448164" cy="453897"/>
          </a:xfrm>
          <a:prstGeom prst="rect">
            <a:avLst/>
          </a:prstGeom>
          <a:noFill/>
          <a:ln>
            <a:noFill/>
          </a:ln>
        </p:spPr>
      </p:pic>
      <p:pic>
        <p:nvPicPr>
          <p:cNvPr descr="pasted-movie.png" id="694" name="Google Shape;694;p55"/>
          <p:cNvPicPr preferRelativeResize="0"/>
          <p:nvPr/>
        </p:nvPicPr>
        <p:blipFill rotWithShape="1">
          <a:blip r:embed="rId4">
            <a:alphaModFix/>
          </a:blip>
          <a:srcRect b="0" l="0" r="0" t="0"/>
          <a:stretch/>
        </p:blipFill>
        <p:spPr>
          <a:xfrm>
            <a:off x="8397397" y="2061311"/>
            <a:ext cx="1360423" cy="952500"/>
          </a:xfrm>
          <a:prstGeom prst="rect">
            <a:avLst/>
          </a:prstGeom>
          <a:noFill/>
          <a:ln>
            <a:noFill/>
          </a:ln>
        </p:spPr>
      </p:pic>
      <p:sp>
        <p:nvSpPr>
          <p:cNvPr id="695" name="Google Shape;695;p55"/>
          <p:cNvSpPr txBox="1"/>
          <p:nvPr/>
        </p:nvSpPr>
        <p:spPr>
          <a:xfrm>
            <a:off x="5437598" y="2962948"/>
            <a:ext cx="765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Than</a:t>
            </a:r>
            <a:endParaRPr sz="1100">
              <a:latin typeface="Avant Garde Demi SFDC"/>
              <a:ea typeface="Avant Garde Demi SFDC"/>
              <a:cs typeface="Avant Garde Demi SFDC"/>
              <a:sym typeface="Avant Garde Demi SFDC"/>
            </a:endParaRPr>
          </a:p>
        </p:txBody>
      </p:sp>
      <p:sp>
        <p:nvSpPr>
          <p:cNvPr id="696" name="Google Shape;696;p55"/>
          <p:cNvSpPr txBox="1"/>
          <p:nvPr/>
        </p:nvSpPr>
        <p:spPr>
          <a:xfrm>
            <a:off x="11103752" y="2961454"/>
            <a:ext cx="17409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k</a:t>
            </a:r>
            <a:endParaRPr sz="1100">
              <a:latin typeface="Avant Garde Demi SFDC"/>
              <a:ea typeface="Avant Garde Demi SFDC"/>
              <a:cs typeface="Avant Garde Demi SFDC"/>
              <a:sym typeface="Avant Garde Demi SFDC"/>
            </a:endParaRPr>
          </a:p>
        </p:txBody>
      </p:sp>
      <p:sp>
        <p:nvSpPr>
          <p:cNvPr id="697" name="Google Shape;697;p55"/>
          <p:cNvSpPr txBox="1"/>
          <p:nvPr/>
        </p:nvSpPr>
        <p:spPr>
          <a:xfrm>
            <a:off x="6062746" y="4628342"/>
            <a:ext cx="2970000" cy="2718000"/>
          </a:xfrm>
          <a:prstGeom prst="rect">
            <a:avLst/>
          </a:prstGeom>
          <a:noFill/>
          <a:ln>
            <a:noFill/>
          </a:ln>
        </p:spPr>
        <p:txBody>
          <a:bodyPr anchorCtr="0" anchor="ctr" bIns="91400" lIns="91400" spcFirstLastPara="1" rIns="91400" wrap="square" tIns="91400">
            <a:noAutofit/>
          </a:bodyPr>
          <a:lstStyle/>
          <a:p>
            <a:pPr indent="0" lvl="0" marL="0" marR="0" rtl="0" algn="ctr">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y</a:t>
            </a:r>
            <a:endParaRPr sz="1100">
              <a:solidFill>
                <a:srgbClr val="FFFFFF"/>
              </a:solidFill>
              <a:latin typeface="Avant Garde Demi SFDC"/>
              <a:ea typeface="Avant Garde Demi SFDC"/>
              <a:cs typeface="Avant Garde Demi SFDC"/>
              <a:sym typeface="Avant Garde Demi SFDC"/>
            </a:endParaRPr>
          </a:p>
        </p:txBody>
      </p:sp>
      <p:sp>
        <p:nvSpPr>
          <p:cNvPr id="698" name="Google Shape;698;p55"/>
          <p:cNvSpPr txBox="1"/>
          <p:nvPr/>
        </p:nvSpPr>
        <p:spPr>
          <a:xfrm>
            <a:off x="8076173" y="4628350"/>
            <a:ext cx="357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ou</a:t>
            </a:r>
            <a:endParaRPr sz="1100">
              <a:solidFill>
                <a:srgbClr val="FFFFFF"/>
              </a:solidFill>
              <a:latin typeface="Avant Garde Demi SFDC"/>
              <a:ea typeface="Avant Garde Demi SFDC"/>
              <a:cs typeface="Avant Garde Demi SFDC"/>
              <a:sym typeface="Avant Garde Demi SFDC"/>
            </a:endParaRPr>
          </a:p>
        </p:txBody>
      </p:sp>
      <p:sp>
        <p:nvSpPr>
          <p:cNvPr id="699" name="Google Shape;699;p55"/>
          <p:cNvSpPr/>
          <p:nvPr>
            <p:ph idx="2" type="pic"/>
          </p:nvPr>
        </p:nvSpPr>
        <p:spPr>
          <a:xfrm>
            <a:off x="2222075" y="1016000"/>
            <a:ext cx="2718000" cy="2718000"/>
          </a:xfrm>
          <a:prstGeom prst="ellipse">
            <a:avLst/>
          </a:prstGeom>
          <a:noFill/>
          <a:ln>
            <a:noFill/>
          </a:ln>
        </p:spPr>
      </p:sp>
      <p:sp>
        <p:nvSpPr>
          <p:cNvPr id="700" name="Google Shape;700;p55"/>
          <p:cNvSpPr/>
          <p:nvPr>
            <p:ph idx="3" type="pic"/>
          </p:nvPr>
        </p:nvSpPr>
        <p:spPr>
          <a:xfrm>
            <a:off x="857250" y="4628350"/>
            <a:ext cx="3400500" cy="3400500"/>
          </a:xfrm>
          <a:prstGeom prst="ellipse">
            <a:avLst/>
          </a:prstGeom>
          <a:noFill/>
          <a:ln>
            <a:noFill/>
          </a:ln>
        </p:spPr>
      </p:sp>
      <p:sp>
        <p:nvSpPr>
          <p:cNvPr id="701" name="Google Shape;701;p55"/>
          <p:cNvSpPr/>
          <p:nvPr>
            <p:ph idx="4" type="pic"/>
          </p:nvPr>
        </p:nvSpPr>
        <p:spPr>
          <a:xfrm>
            <a:off x="12073150" y="5902675"/>
            <a:ext cx="3575100" cy="3575100"/>
          </a:xfrm>
          <a:prstGeom prst="ellipse">
            <a:avLst/>
          </a:prstGeom>
          <a:noFill/>
          <a:ln>
            <a:noFill/>
          </a:ln>
        </p:spPr>
      </p:sp>
      <p:sp>
        <p:nvSpPr>
          <p:cNvPr id="702" name="Google Shape;702;p55"/>
          <p:cNvSpPr/>
          <p:nvPr>
            <p:ph idx="5" type="pic"/>
          </p:nvPr>
        </p:nvSpPr>
        <p:spPr>
          <a:xfrm>
            <a:off x="14272550" y="2881025"/>
            <a:ext cx="2718000" cy="2718000"/>
          </a:xfrm>
          <a:prstGeom prst="ellipse">
            <a:avLst/>
          </a:prstGeom>
          <a:noFill/>
          <a:ln>
            <a:noFill/>
          </a:ln>
        </p:spPr>
      </p:sp>
      <p:sp>
        <p:nvSpPr>
          <p:cNvPr id="703" name="Google Shape;703;p55"/>
          <p:cNvSpPr/>
          <p:nvPr>
            <p:ph idx="6" type="pic"/>
          </p:nvPr>
        </p:nvSpPr>
        <p:spPr>
          <a:xfrm>
            <a:off x="13662425" y="1015988"/>
            <a:ext cx="1360500" cy="1360500"/>
          </a:xfrm>
          <a:prstGeom prst="ellipse">
            <a:avLst/>
          </a:prstGeom>
          <a:noFill/>
          <a:ln>
            <a:noFill/>
          </a:ln>
        </p:spPr>
      </p:sp>
      <p:sp>
        <p:nvSpPr>
          <p:cNvPr id="704" name="Google Shape;704;p55"/>
          <p:cNvSpPr/>
          <p:nvPr>
            <p:ph idx="7" type="pic"/>
          </p:nvPr>
        </p:nvSpPr>
        <p:spPr>
          <a:xfrm>
            <a:off x="4395300" y="7499875"/>
            <a:ext cx="1977900" cy="1977900"/>
          </a:xfrm>
          <a:prstGeom prst="ellipse">
            <a:avLst/>
          </a:prstGeom>
          <a:noFill/>
          <a:ln>
            <a:noFill/>
          </a:ln>
        </p:spPr>
      </p:sp>
      <p:pic>
        <p:nvPicPr>
          <p:cNvPr descr="Yellow_single_sparkle.png" id="705" name="Google Shape;705;p55"/>
          <p:cNvPicPr preferRelativeResize="0"/>
          <p:nvPr/>
        </p:nvPicPr>
        <p:blipFill rotWithShape="1">
          <a:blip r:embed="rId3">
            <a:alphaModFix/>
          </a:blip>
          <a:srcRect b="0" l="0" r="0" t="0"/>
          <a:stretch/>
        </p:blipFill>
        <p:spPr>
          <a:xfrm>
            <a:off x="1490419" y="1221962"/>
            <a:ext cx="448164" cy="453897"/>
          </a:xfrm>
          <a:prstGeom prst="rect">
            <a:avLst/>
          </a:prstGeom>
          <a:noFill/>
          <a:ln>
            <a:noFill/>
          </a:ln>
        </p:spPr>
      </p:pic>
      <p:pic>
        <p:nvPicPr>
          <p:cNvPr descr="Yellow_single_sparkle.png" id="706" name="Google Shape;706;p55"/>
          <p:cNvPicPr preferRelativeResize="0"/>
          <p:nvPr/>
        </p:nvPicPr>
        <p:blipFill rotWithShape="1">
          <a:blip r:embed="rId3">
            <a:alphaModFix/>
          </a:blip>
          <a:srcRect b="0" l="0" r="0" t="0"/>
          <a:stretch/>
        </p:blipFill>
        <p:spPr>
          <a:xfrm>
            <a:off x="16043796" y="8358332"/>
            <a:ext cx="800071" cy="810306"/>
          </a:xfrm>
          <a:prstGeom prst="rect">
            <a:avLst/>
          </a:prstGeom>
          <a:noFill/>
          <a:ln>
            <a:noFill/>
          </a:ln>
        </p:spPr>
      </p:pic>
      <p:pic>
        <p:nvPicPr>
          <p:cNvPr descr="Yellow_single_sparkle.png" id="707" name="Google Shape;707;p55"/>
          <p:cNvPicPr preferRelativeResize="0"/>
          <p:nvPr/>
        </p:nvPicPr>
        <p:blipFill rotWithShape="1">
          <a:blip r:embed="rId3">
            <a:alphaModFix/>
          </a:blip>
          <a:srcRect b="0" l="0" r="0" t="0"/>
          <a:stretch/>
        </p:blipFill>
        <p:spPr>
          <a:xfrm>
            <a:off x="3356994" y="8500362"/>
            <a:ext cx="448164" cy="453897"/>
          </a:xfrm>
          <a:prstGeom prst="rect">
            <a:avLst/>
          </a:prstGeom>
          <a:noFill/>
          <a:ln>
            <a:noFill/>
          </a:ln>
        </p:spPr>
      </p:pic>
      <p:pic>
        <p:nvPicPr>
          <p:cNvPr descr="Yellow_single_sparkle.png" id="708" name="Google Shape;708;p55"/>
          <p:cNvPicPr preferRelativeResize="0"/>
          <p:nvPr/>
        </p:nvPicPr>
        <p:blipFill rotWithShape="1">
          <a:blip r:embed="rId3">
            <a:alphaModFix/>
          </a:blip>
          <a:srcRect b="0" l="0" r="0" t="0"/>
          <a:stretch/>
        </p:blipFill>
        <p:spPr>
          <a:xfrm>
            <a:off x="15553832" y="562112"/>
            <a:ext cx="448164" cy="453897"/>
          </a:xfrm>
          <a:prstGeom prst="rect">
            <a:avLst/>
          </a:prstGeom>
          <a:noFill/>
          <a:ln>
            <a:noFill/>
          </a:ln>
        </p:spPr>
      </p:pic>
      <p:pic>
        <p:nvPicPr>
          <p:cNvPr descr="Yellow_single_sparkle.png" id="709" name="Google Shape;709;p55"/>
          <p:cNvPicPr preferRelativeResize="0"/>
          <p:nvPr/>
        </p:nvPicPr>
        <p:blipFill rotWithShape="1">
          <a:blip r:embed="rId3">
            <a:alphaModFix/>
          </a:blip>
          <a:srcRect b="0" l="0" r="0" t="0"/>
          <a:stretch/>
        </p:blipFill>
        <p:spPr>
          <a:xfrm>
            <a:off x="15648244" y="9191725"/>
            <a:ext cx="448164" cy="453897"/>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Thank you - Photos 10">
  <p:cSld name="TITLE_1_1_1_1_1_1_1_1_1_1_1_1_1_1_1_1_1_1_1_1_1_1_1_1_1_1_1_1_1_1_1_1_1_1_1_1_1_1_1_1_1_1_1_1_1_1_2">
    <p:bg>
      <p:bgPr>
        <a:solidFill>
          <a:schemeClr val="accent5"/>
        </a:solidFill>
      </p:bgPr>
    </p:bg>
    <p:spTree>
      <p:nvGrpSpPr>
        <p:cNvPr id="710" name="Shape 710"/>
        <p:cNvGrpSpPr/>
        <p:nvPr/>
      </p:nvGrpSpPr>
      <p:grpSpPr>
        <a:xfrm>
          <a:off x="0" y="0"/>
          <a:ext cx="0" cy="0"/>
          <a:chOff x="0" y="0"/>
          <a:chExt cx="0" cy="0"/>
        </a:xfrm>
      </p:grpSpPr>
      <p:pic>
        <p:nvPicPr>
          <p:cNvPr id="711" name="Google Shape;711;p56"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descr="Yellow_single_sparkle.png" id="712" name="Google Shape;712;p56"/>
          <p:cNvPicPr preferRelativeResize="0"/>
          <p:nvPr/>
        </p:nvPicPr>
        <p:blipFill rotWithShape="1">
          <a:blip r:embed="rId3">
            <a:alphaModFix/>
          </a:blip>
          <a:srcRect b="0" l="0" r="0" t="0"/>
          <a:stretch/>
        </p:blipFill>
        <p:spPr>
          <a:xfrm>
            <a:off x="13026193" y="2928101"/>
            <a:ext cx="599862" cy="607534"/>
          </a:xfrm>
          <a:prstGeom prst="rect">
            <a:avLst/>
          </a:prstGeom>
          <a:noFill/>
          <a:ln>
            <a:noFill/>
          </a:ln>
        </p:spPr>
      </p:pic>
      <p:pic>
        <p:nvPicPr>
          <p:cNvPr descr="Yellow_single_sparkle.png" id="713" name="Google Shape;713;p56"/>
          <p:cNvPicPr preferRelativeResize="0"/>
          <p:nvPr/>
        </p:nvPicPr>
        <p:blipFill rotWithShape="1">
          <a:blip r:embed="rId3">
            <a:alphaModFix/>
          </a:blip>
          <a:srcRect b="0" l="0" r="0" t="0"/>
          <a:stretch/>
        </p:blipFill>
        <p:spPr>
          <a:xfrm>
            <a:off x="12701663" y="2881030"/>
            <a:ext cx="265074" cy="268465"/>
          </a:xfrm>
          <a:prstGeom prst="rect">
            <a:avLst/>
          </a:prstGeom>
          <a:noFill/>
          <a:ln>
            <a:noFill/>
          </a:ln>
        </p:spPr>
      </p:pic>
      <p:pic>
        <p:nvPicPr>
          <p:cNvPr descr="Yellow_single_sparkle.png" id="714" name="Google Shape;714;p56"/>
          <p:cNvPicPr preferRelativeResize="0"/>
          <p:nvPr/>
        </p:nvPicPr>
        <p:blipFill rotWithShape="1">
          <a:blip r:embed="rId3">
            <a:alphaModFix/>
          </a:blip>
          <a:srcRect b="0" l="0" r="0" t="0"/>
          <a:stretch/>
        </p:blipFill>
        <p:spPr>
          <a:xfrm>
            <a:off x="5004483" y="5478044"/>
            <a:ext cx="800071" cy="810306"/>
          </a:xfrm>
          <a:prstGeom prst="rect">
            <a:avLst/>
          </a:prstGeom>
          <a:noFill/>
          <a:ln>
            <a:noFill/>
          </a:ln>
        </p:spPr>
      </p:pic>
      <p:pic>
        <p:nvPicPr>
          <p:cNvPr descr="Yellow_single_sparkle.png" id="715" name="Google Shape;715;p56"/>
          <p:cNvPicPr preferRelativeResize="0"/>
          <p:nvPr/>
        </p:nvPicPr>
        <p:blipFill rotWithShape="1">
          <a:blip r:embed="rId3">
            <a:alphaModFix/>
          </a:blip>
          <a:srcRect b="0" l="0" r="0" t="0"/>
          <a:stretch/>
        </p:blipFill>
        <p:spPr>
          <a:xfrm>
            <a:off x="4482457" y="5024162"/>
            <a:ext cx="448164" cy="453897"/>
          </a:xfrm>
          <a:prstGeom prst="rect">
            <a:avLst/>
          </a:prstGeom>
          <a:noFill/>
          <a:ln>
            <a:noFill/>
          </a:ln>
        </p:spPr>
      </p:pic>
      <p:pic>
        <p:nvPicPr>
          <p:cNvPr descr="pasted-movie.png" id="716" name="Google Shape;716;p56"/>
          <p:cNvPicPr preferRelativeResize="0"/>
          <p:nvPr/>
        </p:nvPicPr>
        <p:blipFill rotWithShape="1">
          <a:blip r:embed="rId4">
            <a:alphaModFix/>
          </a:blip>
          <a:srcRect b="0" l="0" r="0" t="0"/>
          <a:stretch/>
        </p:blipFill>
        <p:spPr>
          <a:xfrm>
            <a:off x="8397397" y="2061311"/>
            <a:ext cx="1360423" cy="952500"/>
          </a:xfrm>
          <a:prstGeom prst="rect">
            <a:avLst/>
          </a:prstGeom>
          <a:noFill/>
          <a:ln>
            <a:noFill/>
          </a:ln>
        </p:spPr>
      </p:pic>
      <p:sp>
        <p:nvSpPr>
          <p:cNvPr id="717" name="Google Shape;717;p56"/>
          <p:cNvSpPr txBox="1"/>
          <p:nvPr/>
        </p:nvSpPr>
        <p:spPr>
          <a:xfrm>
            <a:off x="5437598" y="2962948"/>
            <a:ext cx="765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Than</a:t>
            </a:r>
            <a:endParaRPr sz="1100">
              <a:latin typeface="Avant Garde Demi SFDC"/>
              <a:ea typeface="Avant Garde Demi SFDC"/>
              <a:cs typeface="Avant Garde Demi SFDC"/>
              <a:sym typeface="Avant Garde Demi SFDC"/>
            </a:endParaRPr>
          </a:p>
        </p:txBody>
      </p:sp>
      <p:sp>
        <p:nvSpPr>
          <p:cNvPr id="718" name="Google Shape;718;p56"/>
          <p:cNvSpPr txBox="1"/>
          <p:nvPr/>
        </p:nvSpPr>
        <p:spPr>
          <a:xfrm>
            <a:off x="11103752" y="2961454"/>
            <a:ext cx="17409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k</a:t>
            </a:r>
            <a:endParaRPr sz="1100">
              <a:latin typeface="Avant Garde Demi SFDC"/>
              <a:ea typeface="Avant Garde Demi SFDC"/>
              <a:cs typeface="Avant Garde Demi SFDC"/>
              <a:sym typeface="Avant Garde Demi SFDC"/>
            </a:endParaRPr>
          </a:p>
        </p:txBody>
      </p:sp>
      <p:sp>
        <p:nvSpPr>
          <p:cNvPr id="719" name="Google Shape;719;p56"/>
          <p:cNvSpPr txBox="1"/>
          <p:nvPr/>
        </p:nvSpPr>
        <p:spPr>
          <a:xfrm>
            <a:off x="6062746" y="4628342"/>
            <a:ext cx="2970000" cy="2718000"/>
          </a:xfrm>
          <a:prstGeom prst="rect">
            <a:avLst/>
          </a:prstGeom>
          <a:noFill/>
          <a:ln>
            <a:noFill/>
          </a:ln>
        </p:spPr>
        <p:txBody>
          <a:bodyPr anchorCtr="0" anchor="ctr" bIns="91400" lIns="91400" spcFirstLastPara="1" rIns="91400" wrap="square" tIns="91400">
            <a:noAutofit/>
          </a:bodyPr>
          <a:lstStyle/>
          <a:p>
            <a:pPr indent="0" lvl="0" marL="0" marR="0" rtl="0" algn="ctr">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y</a:t>
            </a:r>
            <a:endParaRPr sz="1100">
              <a:solidFill>
                <a:srgbClr val="FFFFFF"/>
              </a:solidFill>
              <a:latin typeface="Avant Garde Demi SFDC"/>
              <a:ea typeface="Avant Garde Demi SFDC"/>
              <a:cs typeface="Avant Garde Demi SFDC"/>
              <a:sym typeface="Avant Garde Demi SFDC"/>
            </a:endParaRPr>
          </a:p>
        </p:txBody>
      </p:sp>
      <p:sp>
        <p:nvSpPr>
          <p:cNvPr id="720" name="Google Shape;720;p56"/>
          <p:cNvSpPr txBox="1"/>
          <p:nvPr/>
        </p:nvSpPr>
        <p:spPr>
          <a:xfrm>
            <a:off x="8076173" y="4628350"/>
            <a:ext cx="357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ou</a:t>
            </a:r>
            <a:endParaRPr sz="1100">
              <a:solidFill>
                <a:srgbClr val="FFFFFF"/>
              </a:solidFill>
              <a:latin typeface="Avant Garde Demi SFDC"/>
              <a:ea typeface="Avant Garde Demi SFDC"/>
              <a:cs typeface="Avant Garde Demi SFDC"/>
              <a:sym typeface="Avant Garde Demi SFDC"/>
            </a:endParaRPr>
          </a:p>
        </p:txBody>
      </p:sp>
      <p:sp>
        <p:nvSpPr>
          <p:cNvPr id="721" name="Google Shape;721;p56"/>
          <p:cNvSpPr/>
          <p:nvPr>
            <p:ph idx="2" type="pic"/>
          </p:nvPr>
        </p:nvSpPr>
        <p:spPr>
          <a:xfrm>
            <a:off x="2355750" y="599100"/>
            <a:ext cx="2718000" cy="2718000"/>
          </a:xfrm>
          <a:prstGeom prst="ellipse">
            <a:avLst/>
          </a:prstGeom>
          <a:noFill/>
          <a:ln>
            <a:noFill/>
          </a:ln>
        </p:spPr>
      </p:sp>
      <p:sp>
        <p:nvSpPr>
          <p:cNvPr id="722" name="Google Shape;722;p56"/>
          <p:cNvSpPr/>
          <p:nvPr>
            <p:ph idx="3" type="pic"/>
          </p:nvPr>
        </p:nvSpPr>
        <p:spPr>
          <a:xfrm>
            <a:off x="725550" y="3541400"/>
            <a:ext cx="1977900" cy="1977900"/>
          </a:xfrm>
          <a:prstGeom prst="ellipse">
            <a:avLst/>
          </a:prstGeom>
          <a:noFill/>
          <a:ln>
            <a:noFill/>
          </a:ln>
        </p:spPr>
      </p:sp>
      <p:sp>
        <p:nvSpPr>
          <p:cNvPr id="723" name="Google Shape;723;p56"/>
          <p:cNvSpPr/>
          <p:nvPr>
            <p:ph idx="4" type="pic"/>
          </p:nvPr>
        </p:nvSpPr>
        <p:spPr>
          <a:xfrm>
            <a:off x="1714500" y="6205500"/>
            <a:ext cx="3400500" cy="3400500"/>
          </a:xfrm>
          <a:prstGeom prst="ellipse">
            <a:avLst/>
          </a:prstGeom>
          <a:noFill/>
          <a:ln>
            <a:noFill/>
          </a:ln>
        </p:spPr>
      </p:sp>
      <p:sp>
        <p:nvSpPr>
          <p:cNvPr id="724" name="Google Shape;724;p56"/>
          <p:cNvSpPr/>
          <p:nvPr>
            <p:ph idx="5" type="pic"/>
          </p:nvPr>
        </p:nvSpPr>
        <p:spPr>
          <a:xfrm>
            <a:off x="13633050" y="4628350"/>
            <a:ext cx="3797700" cy="3797700"/>
          </a:xfrm>
          <a:prstGeom prst="ellipse">
            <a:avLst/>
          </a:prstGeom>
          <a:noFill/>
          <a:ln>
            <a:noFill/>
          </a:ln>
        </p:spPr>
      </p:sp>
      <p:sp>
        <p:nvSpPr>
          <p:cNvPr id="725" name="Google Shape;725;p56"/>
          <p:cNvSpPr/>
          <p:nvPr>
            <p:ph idx="6" type="pic"/>
          </p:nvPr>
        </p:nvSpPr>
        <p:spPr>
          <a:xfrm>
            <a:off x="14433925" y="1016000"/>
            <a:ext cx="2718000" cy="2718000"/>
          </a:xfrm>
          <a:prstGeom prst="ellipse">
            <a:avLst/>
          </a:prstGeom>
          <a:noFill/>
          <a:ln>
            <a:noFill/>
          </a:ln>
        </p:spPr>
      </p:sp>
      <p:sp>
        <p:nvSpPr>
          <p:cNvPr id="726" name="Google Shape;726;p56"/>
          <p:cNvSpPr/>
          <p:nvPr>
            <p:ph idx="7" type="pic"/>
          </p:nvPr>
        </p:nvSpPr>
        <p:spPr>
          <a:xfrm>
            <a:off x="12073138" y="700788"/>
            <a:ext cx="1360500" cy="1360500"/>
          </a:xfrm>
          <a:prstGeom prst="ellipse">
            <a:avLst/>
          </a:prstGeom>
          <a:noFill/>
          <a:ln>
            <a:noFill/>
          </a:ln>
        </p:spPr>
      </p:sp>
      <p:sp>
        <p:nvSpPr>
          <p:cNvPr id="727" name="Google Shape;727;p56"/>
          <p:cNvSpPr/>
          <p:nvPr>
            <p:ph idx="8" type="pic"/>
          </p:nvPr>
        </p:nvSpPr>
        <p:spPr>
          <a:xfrm>
            <a:off x="12460250" y="7905750"/>
            <a:ext cx="1563900" cy="1563900"/>
          </a:xfrm>
          <a:prstGeom prst="ellipse">
            <a:avLst/>
          </a:prstGeom>
          <a:noFill/>
          <a:ln>
            <a:noFill/>
          </a:ln>
        </p:spPr>
      </p:sp>
      <p:sp>
        <p:nvSpPr>
          <p:cNvPr id="728" name="Google Shape;728;p56"/>
          <p:cNvSpPr/>
          <p:nvPr>
            <p:ph idx="9" type="pic"/>
          </p:nvPr>
        </p:nvSpPr>
        <p:spPr>
          <a:xfrm>
            <a:off x="5553688" y="8426038"/>
            <a:ext cx="1360500" cy="1360500"/>
          </a:xfrm>
          <a:prstGeom prst="ellipse">
            <a:avLst/>
          </a:prstGeom>
          <a:noFill/>
          <a:ln>
            <a:noFill/>
          </a:ln>
        </p:spPr>
      </p:sp>
      <p:sp>
        <p:nvSpPr>
          <p:cNvPr id="729" name="Google Shape;729;p56"/>
          <p:cNvSpPr/>
          <p:nvPr>
            <p:ph idx="13" type="pic"/>
          </p:nvPr>
        </p:nvSpPr>
        <p:spPr>
          <a:xfrm>
            <a:off x="6269750" y="599100"/>
            <a:ext cx="1563900" cy="1563900"/>
          </a:xfrm>
          <a:prstGeom prst="ellipse">
            <a:avLst/>
          </a:prstGeom>
          <a:noFill/>
          <a:ln>
            <a:noFill/>
          </a:ln>
        </p:spPr>
      </p:sp>
      <p:sp>
        <p:nvSpPr>
          <p:cNvPr id="730" name="Google Shape;730;p56"/>
          <p:cNvSpPr/>
          <p:nvPr>
            <p:ph idx="14" type="pic"/>
          </p:nvPr>
        </p:nvSpPr>
        <p:spPr>
          <a:xfrm>
            <a:off x="8623025" y="7346350"/>
            <a:ext cx="1977900" cy="1977900"/>
          </a:xfrm>
          <a:prstGeom prst="ellipse">
            <a:avLst/>
          </a:prstGeom>
          <a:noFill/>
          <a:ln>
            <a:noFill/>
          </a:ln>
        </p:spPr>
      </p:sp>
      <p:pic>
        <p:nvPicPr>
          <p:cNvPr descr="Yellow_single_sparkle.png" id="731" name="Google Shape;731;p56"/>
          <p:cNvPicPr preferRelativeResize="0"/>
          <p:nvPr/>
        </p:nvPicPr>
        <p:blipFill rotWithShape="1">
          <a:blip r:embed="rId3">
            <a:alphaModFix/>
          </a:blip>
          <a:srcRect b="0" l="0" r="0" t="0"/>
          <a:stretch/>
        </p:blipFill>
        <p:spPr>
          <a:xfrm>
            <a:off x="499632" y="3149512"/>
            <a:ext cx="448164" cy="453897"/>
          </a:xfrm>
          <a:prstGeom prst="rect">
            <a:avLst/>
          </a:prstGeom>
          <a:noFill/>
          <a:ln>
            <a:noFill/>
          </a:ln>
        </p:spPr>
      </p:pic>
      <p:pic>
        <p:nvPicPr>
          <p:cNvPr descr="Yellow_single_sparkle.png" id="732" name="Google Shape;732;p56"/>
          <p:cNvPicPr preferRelativeResize="0"/>
          <p:nvPr/>
        </p:nvPicPr>
        <p:blipFill rotWithShape="1">
          <a:blip r:embed="rId3">
            <a:alphaModFix/>
          </a:blip>
          <a:srcRect b="0" l="0" r="0" t="0"/>
          <a:stretch/>
        </p:blipFill>
        <p:spPr>
          <a:xfrm>
            <a:off x="12242121" y="6689569"/>
            <a:ext cx="800071" cy="810306"/>
          </a:xfrm>
          <a:prstGeom prst="rect">
            <a:avLst/>
          </a:prstGeom>
          <a:noFill/>
          <a:ln>
            <a:noFill/>
          </a:ln>
        </p:spPr>
      </p:pic>
      <p:pic>
        <p:nvPicPr>
          <p:cNvPr descr="Yellow_single_sparkle.png" id="733" name="Google Shape;733;p56"/>
          <p:cNvPicPr preferRelativeResize="0"/>
          <p:nvPr/>
        </p:nvPicPr>
        <p:blipFill rotWithShape="1">
          <a:blip r:embed="rId3">
            <a:alphaModFix/>
          </a:blip>
          <a:srcRect b="0" l="0" r="0" t="0"/>
          <a:stretch/>
        </p:blipFill>
        <p:spPr>
          <a:xfrm>
            <a:off x="1837832" y="9469662"/>
            <a:ext cx="448164" cy="453897"/>
          </a:xfrm>
          <a:prstGeom prst="rect">
            <a:avLst/>
          </a:prstGeom>
          <a:noFill/>
          <a:ln>
            <a:noFill/>
          </a:ln>
        </p:spPr>
      </p:pic>
      <p:pic>
        <p:nvPicPr>
          <p:cNvPr descr="Yellow_single_sparkle.png" id="734" name="Google Shape;734;p56"/>
          <p:cNvPicPr preferRelativeResize="0"/>
          <p:nvPr/>
        </p:nvPicPr>
        <p:blipFill rotWithShape="1">
          <a:blip r:embed="rId3">
            <a:alphaModFix/>
          </a:blip>
          <a:srcRect b="0" l="0" r="0" t="0"/>
          <a:stretch/>
        </p:blipFill>
        <p:spPr>
          <a:xfrm>
            <a:off x="10909707" y="857262"/>
            <a:ext cx="448164" cy="453897"/>
          </a:xfrm>
          <a:prstGeom prst="rect">
            <a:avLst/>
          </a:prstGeom>
          <a:noFill/>
          <a:ln>
            <a:noFill/>
          </a:ln>
        </p:spPr>
      </p:pic>
      <p:pic>
        <p:nvPicPr>
          <p:cNvPr descr="Yellow_single_sparkle.png" id="735" name="Google Shape;735;p56"/>
          <p:cNvPicPr preferRelativeResize="0"/>
          <p:nvPr/>
        </p:nvPicPr>
        <p:blipFill rotWithShape="1">
          <a:blip r:embed="rId3">
            <a:alphaModFix/>
          </a:blip>
          <a:srcRect b="0" l="0" r="0" t="0"/>
          <a:stretch/>
        </p:blipFill>
        <p:spPr>
          <a:xfrm>
            <a:off x="16982582" y="8690112"/>
            <a:ext cx="448164" cy="453897"/>
          </a:xfrm>
          <a:prstGeom prst="rect">
            <a:avLst/>
          </a:prstGeom>
          <a:noFill/>
          <a:ln>
            <a:noFill/>
          </a:ln>
        </p:spPr>
      </p:pic>
      <p:pic>
        <p:nvPicPr>
          <p:cNvPr descr="Yellow_single_sparkle.png" id="736" name="Google Shape;736;p56"/>
          <p:cNvPicPr preferRelativeResize="0"/>
          <p:nvPr/>
        </p:nvPicPr>
        <p:blipFill rotWithShape="1">
          <a:blip r:embed="rId3">
            <a:alphaModFix/>
          </a:blip>
          <a:srcRect b="0" l="0" r="0" t="0"/>
          <a:stretch/>
        </p:blipFill>
        <p:spPr>
          <a:xfrm>
            <a:off x="17327507" y="1016012"/>
            <a:ext cx="448164" cy="453897"/>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Cover 2">
  <p:cSld name="CUSTOM_2">
    <p:spTree>
      <p:nvGrpSpPr>
        <p:cNvPr id="737" name="Shape 737"/>
        <p:cNvGrpSpPr/>
        <p:nvPr/>
      </p:nvGrpSpPr>
      <p:grpSpPr>
        <a:xfrm>
          <a:off x="0" y="0"/>
          <a:ext cx="0" cy="0"/>
          <a:chOff x="0" y="0"/>
          <a:chExt cx="0" cy="0"/>
        </a:xfrm>
      </p:grpSpPr>
      <p:pic>
        <p:nvPicPr>
          <p:cNvPr id="738" name="Google Shape;738;p57"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id="739" name="Google Shape;739;p57" title="Blue_shadow.png"/>
          <p:cNvPicPr preferRelativeResize="0"/>
          <p:nvPr/>
        </p:nvPicPr>
        <p:blipFill>
          <a:blip r:embed="rId3">
            <a:alphaModFix/>
          </a:blip>
          <a:stretch>
            <a:fillRect/>
          </a:stretch>
        </p:blipFill>
        <p:spPr>
          <a:xfrm>
            <a:off x="5105400" y="8802916"/>
            <a:ext cx="7620000" cy="676275"/>
          </a:xfrm>
          <a:prstGeom prst="rect">
            <a:avLst/>
          </a:prstGeom>
          <a:noFill/>
          <a:ln>
            <a:noFill/>
          </a:ln>
        </p:spPr>
      </p:pic>
      <p:pic>
        <p:nvPicPr>
          <p:cNvPr id="740" name="Google Shape;740;p57"/>
          <p:cNvPicPr preferRelativeResize="0"/>
          <p:nvPr/>
        </p:nvPicPr>
        <p:blipFill>
          <a:blip r:embed="rId4">
            <a:alphaModFix/>
          </a:blip>
          <a:stretch>
            <a:fillRect/>
          </a:stretch>
        </p:blipFill>
        <p:spPr>
          <a:xfrm>
            <a:off x="5299725" y="2452500"/>
            <a:ext cx="7688551" cy="538199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Cover 1">
  <p:cSld name="CUSTOM_3">
    <p:spTree>
      <p:nvGrpSpPr>
        <p:cNvPr id="741" name="Shape 741"/>
        <p:cNvGrpSpPr/>
        <p:nvPr/>
      </p:nvGrpSpPr>
      <p:grpSpPr>
        <a:xfrm>
          <a:off x="0" y="0"/>
          <a:ext cx="0" cy="0"/>
          <a:chOff x="0" y="0"/>
          <a:chExt cx="0" cy="0"/>
        </a:xfrm>
      </p:grpSpPr>
      <p:pic>
        <p:nvPicPr>
          <p:cNvPr id="742" name="Google Shape;742;p58" title="Radia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id="743" name="Google Shape;743;p58"/>
          <p:cNvPicPr preferRelativeResize="0"/>
          <p:nvPr/>
        </p:nvPicPr>
        <p:blipFill>
          <a:blip r:embed="rId3">
            <a:alphaModFix/>
          </a:blip>
          <a:stretch>
            <a:fillRect/>
          </a:stretch>
        </p:blipFill>
        <p:spPr>
          <a:xfrm>
            <a:off x="5299725" y="2452500"/>
            <a:ext cx="7688551" cy="5381999"/>
          </a:xfrm>
          <a:prstGeom prst="rect">
            <a:avLst/>
          </a:prstGeom>
          <a:noFill/>
          <a:ln>
            <a:noFill/>
          </a:ln>
        </p:spPr>
      </p:pic>
      <p:pic>
        <p:nvPicPr>
          <p:cNvPr id="744" name="Google Shape;744;p58"/>
          <p:cNvPicPr preferRelativeResize="0"/>
          <p:nvPr/>
        </p:nvPicPr>
        <p:blipFill>
          <a:blip r:embed="rId4">
            <a:alphaModFix/>
          </a:blip>
          <a:stretch>
            <a:fillRect/>
          </a:stretch>
        </p:blipFill>
        <p:spPr>
          <a:xfrm>
            <a:off x="4572000" y="7505091"/>
            <a:ext cx="8572501" cy="35400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FLS">
  <p:cSld name="TITLE_1_1_1_1_1_1_1_1_1_1_1_1_1_1_1_1_1_1_1_1_1_1_1_1_1_1_1_1_1_1_1_1_1_1_1_1_1_1_1_1_1_1_1_1_1_1_1_1_1">
    <p:bg>
      <p:bgPr>
        <a:solidFill>
          <a:srgbClr val="CFE9FE"/>
        </a:solidFill>
      </p:bgPr>
    </p:bg>
    <p:spTree>
      <p:nvGrpSpPr>
        <p:cNvPr id="745" name="Shape 745"/>
        <p:cNvGrpSpPr/>
        <p:nvPr/>
      </p:nvGrpSpPr>
      <p:grpSpPr>
        <a:xfrm>
          <a:off x="0" y="0"/>
          <a:ext cx="0" cy="0"/>
          <a:chOff x="0" y="0"/>
          <a:chExt cx="0" cy="0"/>
        </a:xfrm>
      </p:grpSpPr>
      <p:sp>
        <p:nvSpPr>
          <p:cNvPr id="746" name="Google Shape;746;p59"/>
          <p:cNvSpPr txBox="1"/>
          <p:nvPr/>
        </p:nvSpPr>
        <p:spPr>
          <a:xfrm>
            <a:off x="864324" y="864108"/>
            <a:ext cx="15146400" cy="1256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5400">
                <a:solidFill>
                  <a:schemeClr val="dk1"/>
                </a:solidFill>
                <a:latin typeface="Avant Garde Demi SFDC"/>
                <a:ea typeface="Avant Garde Demi SFDC"/>
                <a:cs typeface="Avant Garde Demi SFDC"/>
                <a:sym typeface="Avant Garde Demi SFDC"/>
              </a:rPr>
              <a:t>Forward-looking statements</a:t>
            </a:r>
            <a:endParaRPr sz="5400">
              <a:solidFill>
                <a:schemeClr val="dk1"/>
              </a:solidFill>
              <a:latin typeface="Avant Garde Demi SFDC"/>
              <a:ea typeface="Avant Garde Demi SFDC"/>
              <a:cs typeface="Avant Garde Demi SFDC"/>
              <a:sym typeface="Avant Garde Demi SFDC"/>
            </a:endParaRPr>
          </a:p>
        </p:txBody>
      </p:sp>
      <p:sp>
        <p:nvSpPr>
          <p:cNvPr id="747" name="Google Shape;747;p59" title="alt=&quot;&quot;"/>
          <p:cNvSpPr/>
          <p:nvPr/>
        </p:nvSpPr>
        <p:spPr>
          <a:xfrm>
            <a:off x="858159" y="2761300"/>
            <a:ext cx="16536000" cy="6256500"/>
          </a:xfrm>
          <a:prstGeom prst="roundRect">
            <a:avLst>
              <a:gd fmla="val 3384" name="adj"/>
            </a:avLst>
          </a:prstGeom>
          <a:solidFill>
            <a:srgbClr val="FFFFFF"/>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b="0" i="0" sz="2100" u="none" cap="none" strike="noStrike">
              <a:solidFill>
                <a:srgbClr val="FFFFFF"/>
              </a:solidFill>
              <a:latin typeface="Salesforce Sans"/>
              <a:ea typeface="Salesforce Sans"/>
              <a:cs typeface="Salesforce Sans"/>
              <a:sym typeface="Salesforce Sans"/>
            </a:endParaRPr>
          </a:p>
        </p:txBody>
      </p:sp>
      <p:sp>
        <p:nvSpPr>
          <p:cNvPr id="748" name="Google Shape;748;p59"/>
          <p:cNvSpPr txBox="1"/>
          <p:nvPr/>
        </p:nvSpPr>
        <p:spPr>
          <a:xfrm>
            <a:off x="1343284" y="3280821"/>
            <a:ext cx="15512100" cy="53013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 sz="2200">
                <a:solidFill>
                  <a:srgbClr val="011962"/>
                </a:solidFill>
                <a:latin typeface="Salesforce Sans"/>
                <a:ea typeface="Salesforce Sans"/>
                <a:cs typeface="Salesforce Sans"/>
                <a:sym typeface="Salesforce Sans"/>
              </a:rPr>
              <a:t>This presentation contains forward-looking statements about, among other things, trend analyses and statements regarding future events, anticipated growth and industry prospects, and our strategies, expectation or plans regarding product releases and enhancements. The achievement or success of the matters covered by such forward-looking statements involves risks, uncertainties and assumptions. If any such risks or uncertainties materialize or if any of the assumptions prove incorrect, results or outcomes could differ materially from those expressed or implied by these forward-looking statements. The risks and uncertainties referred to above include those factors discussed in Salesforce’s reports filed from time to time with the Securities and Exchange Commission, including, but not limited to our ability to consummate the pending acquisition of Informatica on a timely basis or at all; our ability to meet the expectations of our customers; uncertainties regarding Al technologies and their integration into our product offerings; the effect of evolving domestic and foreign government regulations; regulatory developments and regulatory investigations involving us or affecting our industry; our ability to successfully introduce new services and product features, including related to AI and Agentforce; our ability to execute our business plans; the pace of change and innovation and our ability to compete in the markets in which we participate; and our ability to maintain and enhance our brands.</a:t>
            </a:r>
            <a:endParaRPr sz="2200">
              <a:solidFill>
                <a:srgbClr val="032D60"/>
              </a:solidFill>
              <a:latin typeface="Salesforce Sans"/>
              <a:ea typeface="Salesforce Sans"/>
              <a:cs typeface="Salesforce Sans"/>
              <a:sym typeface="Salesforce Sans"/>
            </a:endParaRPr>
          </a:p>
        </p:txBody>
      </p:sp>
      <p:pic>
        <p:nvPicPr>
          <p:cNvPr id="749" name="Google Shape;749;p59"/>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FLS">
  <p:cSld name="TITLE_1_1_1_1_1_1_1_1_1_1_1_1_1_1_1_1_1_1_1_1_1_1_1_1_1_1_1_1_1_1_1_1_1_1_1_1_1_1_1_1_1_1_1_1_1_1_1_1_1_1">
    <p:bg>
      <p:bgPr>
        <a:solidFill>
          <a:srgbClr val="CFE9FE"/>
        </a:solidFill>
      </p:bgPr>
    </p:bg>
    <p:spTree>
      <p:nvGrpSpPr>
        <p:cNvPr id="750" name="Shape 750"/>
        <p:cNvGrpSpPr/>
        <p:nvPr/>
      </p:nvGrpSpPr>
      <p:grpSpPr>
        <a:xfrm>
          <a:off x="0" y="0"/>
          <a:ext cx="0" cy="0"/>
          <a:chOff x="0" y="0"/>
          <a:chExt cx="0" cy="0"/>
        </a:xfrm>
      </p:grpSpPr>
      <p:pic>
        <p:nvPicPr>
          <p:cNvPr id="751" name="Google Shape;751;p60"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id="752" name="Google Shape;752;p60"/>
          <p:cNvPicPr preferRelativeResize="0"/>
          <p:nvPr/>
        </p:nvPicPr>
        <p:blipFill>
          <a:blip r:embed="rId3">
            <a:alphaModFix/>
          </a:blip>
          <a:stretch>
            <a:fillRect/>
          </a:stretch>
        </p:blipFill>
        <p:spPr>
          <a:xfrm>
            <a:off x="16550000" y="848191"/>
            <a:ext cx="953599" cy="667523"/>
          </a:xfrm>
          <a:prstGeom prst="rect">
            <a:avLst/>
          </a:prstGeom>
          <a:noFill/>
          <a:ln>
            <a:noFill/>
          </a:ln>
        </p:spPr>
      </p:pic>
      <p:sp>
        <p:nvSpPr>
          <p:cNvPr id="753" name="Google Shape;753;p60"/>
          <p:cNvSpPr txBox="1"/>
          <p:nvPr/>
        </p:nvSpPr>
        <p:spPr>
          <a:xfrm>
            <a:off x="864324" y="864108"/>
            <a:ext cx="15146400" cy="1256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5400">
                <a:solidFill>
                  <a:schemeClr val="lt1"/>
                </a:solidFill>
                <a:latin typeface="Avant Garde Demi SFDC"/>
                <a:ea typeface="Avant Garde Demi SFDC"/>
                <a:cs typeface="Avant Garde Demi SFDC"/>
                <a:sym typeface="Avant Garde Demi SFDC"/>
              </a:rPr>
              <a:t>Forward-looking statements</a:t>
            </a:r>
            <a:endParaRPr sz="5400">
              <a:solidFill>
                <a:schemeClr val="lt1"/>
              </a:solidFill>
              <a:latin typeface="Avant Garde Demi SFDC"/>
              <a:ea typeface="Avant Garde Demi SFDC"/>
              <a:cs typeface="Avant Garde Demi SFDC"/>
              <a:sym typeface="Avant Garde Demi SFDC"/>
            </a:endParaRPr>
          </a:p>
        </p:txBody>
      </p:sp>
      <p:sp>
        <p:nvSpPr>
          <p:cNvPr id="754" name="Google Shape;754;p60" title="alt=&quot;&quot;"/>
          <p:cNvSpPr/>
          <p:nvPr/>
        </p:nvSpPr>
        <p:spPr>
          <a:xfrm>
            <a:off x="858159" y="2761300"/>
            <a:ext cx="16536000" cy="6256500"/>
          </a:xfrm>
          <a:prstGeom prst="roundRect">
            <a:avLst>
              <a:gd fmla="val 3384" name="adj"/>
            </a:avLst>
          </a:prstGeom>
          <a:solidFill>
            <a:srgbClr val="FFFFFF"/>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b="0" i="0" sz="2100" u="none" cap="none" strike="noStrike">
              <a:solidFill>
                <a:srgbClr val="FFFFFF"/>
              </a:solidFill>
              <a:latin typeface="Salesforce Sans"/>
              <a:ea typeface="Salesforce Sans"/>
              <a:cs typeface="Salesforce Sans"/>
              <a:sym typeface="Salesforce Sans"/>
            </a:endParaRPr>
          </a:p>
        </p:txBody>
      </p:sp>
      <p:sp>
        <p:nvSpPr>
          <p:cNvPr id="755" name="Google Shape;755;p60"/>
          <p:cNvSpPr txBox="1"/>
          <p:nvPr/>
        </p:nvSpPr>
        <p:spPr>
          <a:xfrm>
            <a:off x="1343284" y="3280821"/>
            <a:ext cx="15512100" cy="53013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 sz="2200">
                <a:solidFill>
                  <a:srgbClr val="011962"/>
                </a:solidFill>
                <a:latin typeface="Salesforce Sans"/>
                <a:ea typeface="Salesforce Sans"/>
                <a:cs typeface="Salesforce Sans"/>
                <a:sym typeface="Salesforce Sans"/>
              </a:rPr>
              <a:t>This presentation contains forward-looking statements about, among other things, trend analyses and statements regarding future events, anticipated growth and industry prospects, and our strategies, expectation or plans regarding product releases and enhancements. The achievement or success of the matters covered by such forward-looking statements involves risks, uncertainties and assumptions. If any such risks or uncertainties materialize or if any of the assumptions prove incorrect, results or outcomes could differ materially from those expressed or implied by these forward-looking statements. The risks and uncertainties referred to above include those factors discussed in Salesforce’s reports filed from time to time with the Securities and Exchange Commission, including, but not limited to our ability to consummate the pending acquisition of Informatica on a timely basis or at all; our ability to meet the expectations of our customers; uncertainties regarding Al technologies and their integration into our product offerings; the effect of evolving domestic and foreign government regulations; regulatory developments and regulatory investigations involving us or affecting our industry; our ability to successfully introduce new services and product features, including related to AI and Agentforce; our ability to execute our business plans; the pace of change and innovation and our ability to compete in the markets in which we participate; and our ability to maintain and enhance our brands.</a:t>
            </a:r>
            <a:endParaRPr sz="2200">
              <a:solidFill>
                <a:srgbClr val="032D60"/>
              </a:solidFill>
              <a:latin typeface="Salesforce Sans"/>
              <a:ea typeface="Salesforce Sans"/>
              <a:cs typeface="Salesforce Sans"/>
              <a:sym typeface="Salesforce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Basic - Two line - Blue">
  <p:cSld name="TITLE_1_1_1_1_1_1_1">
    <p:bg>
      <p:bgPr>
        <a:solidFill>
          <a:srgbClr val="CFE9FE"/>
        </a:solidFill>
      </p:bgPr>
    </p:bg>
    <p:spTree>
      <p:nvGrpSpPr>
        <p:cNvPr id="62" name="Shape 62"/>
        <p:cNvGrpSpPr/>
        <p:nvPr/>
      </p:nvGrpSpPr>
      <p:grpSpPr>
        <a:xfrm>
          <a:off x="0" y="0"/>
          <a:ext cx="0" cy="0"/>
          <a:chOff x="0" y="0"/>
          <a:chExt cx="0" cy="0"/>
        </a:xfrm>
      </p:grpSpPr>
      <p:sp>
        <p:nvSpPr>
          <p:cNvPr id="63" name="Google Shape;63;p7"/>
          <p:cNvSpPr txBox="1"/>
          <p:nvPr>
            <p:ph idx="1" type="subTitle"/>
          </p:nvPr>
        </p:nvSpPr>
        <p:spPr>
          <a:xfrm>
            <a:off x="868680" y="2468880"/>
            <a:ext cx="151425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64" name="Google Shape;64;p7"/>
          <p:cNvSpPr txBox="1"/>
          <p:nvPr>
            <p:ph type="title"/>
          </p:nvPr>
        </p:nvSpPr>
        <p:spPr>
          <a:xfrm>
            <a:off x="857250" y="838200"/>
            <a:ext cx="15144900" cy="14955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5" name="Google Shape;65;p7"/>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66" name="Google Shape;66;p7"/>
          <p:cNvSpPr txBox="1"/>
          <p:nvPr>
            <p:ph idx="3" type="body"/>
          </p:nvPr>
        </p:nvSpPr>
        <p:spPr>
          <a:xfrm>
            <a:off x="857250" y="3390900"/>
            <a:ext cx="16573500" cy="57435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pic>
        <p:nvPicPr>
          <p:cNvPr id="67" name="Google Shape;67;p7"/>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Card - Small right">
  <p:cSld name="TITLE_1_1_1_1_1_1_1_1_1_1_1_1_1_1_1_1_1_1_3">
    <p:bg>
      <p:bgPr>
        <a:solidFill>
          <a:srgbClr val="CFE9FE"/>
        </a:solidFill>
      </p:bgPr>
    </p:bg>
    <p:spTree>
      <p:nvGrpSpPr>
        <p:cNvPr id="756" name="Shape 756"/>
        <p:cNvGrpSpPr/>
        <p:nvPr/>
      </p:nvGrpSpPr>
      <p:grpSpPr>
        <a:xfrm>
          <a:off x="0" y="0"/>
          <a:ext cx="0" cy="0"/>
          <a:chOff x="0" y="0"/>
          <a:chExt cx="0" cy="0"/>
        </a:xfrm>
      </p:grpSpPr>
      <p:pic>
        <p:nvPicPr>
          <p:cNvPr id="757" name="Google Shape;757;p61" title="Salesforce logo"/>
          <p:cNvPicPr preferRelativeResize="0"/>
          <p:nvPr/>
        </p:nvPicPr>
        <p:blipFill rotWithShape="1">
          <a:blip r:embed="rId2">
            <a:alphaModFix/>
          </a:blip>
          <a:srcRect b="0" l="0" r="0" t="0"/>
          <a:stretch/>
        </p:blipFill>
        <p:spPr>
          <a:xfrm>
            <a:off x="16549999" y="848190"/>
            <a:ext cx="953601" cy="667642"/>
          </a:xfrm>
          <a:prstGeom prst="rect">
            <a:avLst/>
          </a:prstGeom>
          <a:noFill/>
          <a:ln>
            <a:noFill/>
          </a:ln>
        </p:spPr>
      </p:pic>
      <p:sp>
        <p:nvSpPr>
          <p:cNvPr id="758" name="Google Shape;758;p61"/>
          <p:cNvSpPr txBox="1"/>
          <p:nvPr>
            <p:ph type="title"/>
          </p:nvPr>
        </p:nvSpPr>
        <p:spPr>
          <a:xfrm>
            <a:off x="857250" y="838200"/>
            <a:ext cx="7620000" cy="1524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59" name="Google Shape;759;p61"/>
          <p:cNvSpPr txBox="1"/>
          <p:nvPr>
            <p:ph idx="1" type="subTitle"/>
          </p:nvPr>
        </p:nvSpPr>
        <p:spPr>
          <a:xfrm>
            <a:off x="857250" y="2468880"/>
            <a:ext cx="7620000" cy="6678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760" name="Google Shape;760;p61"/>
          <p:cNvSpPr txBox="1"/>
          <p:nvPr>
            <p:ph idx="2" type="body"/>
          </p:nvPr>
        </p:nvSpPr>
        <p:spPr>
          <a:xfrm>
            <a:off x="857250" y="3399472"/>
            <a:ext cx="7620000" cy="5734200"/>
          </a:xfrm>
          <a:prstGeom prst="rect">
            <a:avLst/>
          </a:prstGeom>
        </p:spPr>
        <p:txBody>
          <a:bodyPr anchorCtr="0" anchor="t" bIns="0" lIns="0" spcFirstLastPara="1" rIns="0" wrap="square" tIns="0">
            <a:noAutofit/>
          </a:bodyPr>
          <a:lstStyle>
            <a:lvl1pPr indent="-419100" lvl="0" marL="457200">
              <a:spcBef>
                <a:spcPts val="0"/>
              </a:spcBef>
              <a:spcAft>
                <a:spcPts val="0"/>
              </a:spcAft>
              <a:buClr>
                <a:schemeClr val="dk1"/>
              </a:buClr>
              <a:buSzPts val="3000"/>
              <a:buChar char="●"/>
              <a:defRPr sz="3000">
                <a:solidFill>
                  <a:schemeClr val="dk1"/>
                </a:solidFill>
              </a:defRPr>
            </a:lvl1pPr>
            <a:lvl2pPr indent="-393700" lvl="1" marL="914400">
              <a:spcBef>
                <a:spcPts val="1800"/>
              </a:spcBef>
              <a:spcAft>
                <a:spcPts val="0"/>
              </a:spcAft>
              <a:buClr>
                <a:schemeClr val="dk1"/>
              </a:buClr>
              <a:buSzPts val="2600"/>
              <a:buChar char="○"/>
              <a:defRPr sz="2600">
                <a:solidFill>
                  <a:schemeClr val="dk1"/>
                </a:solidFill>
              </a:defRPr>
            </a:lvl2pPr>
            <a:lvl3pPr indent="-381000" lvl="2" marL="1371600">
              <a:spcBef>
                <a:spcPts val="1800"/>
              </a:spcBef>
              <a:spcAft>
                <a:spcPts val="0"/>
              </a:spcAft>
              <a:buClr>
                <a:schemeClr val="dk1"/>
              </a:buClr>
              <a:buSzPts val="2400"/>
              <a:buChar char="■"/>
              <a:defRPr sz="2400">
                <a:solidFill>
                  <a:schemeClr val="dk1"/>
                </a:solidFill>
              </a:defRPr>
            </a:lvl3pPr>
            <a:lvl4pPr indent="-368300" lvl="3" marL="1828800">
              <a:spcBef>
                <a:spcPts val="1800"/>
              </a:spcBef>
              <a:spcAft>
                <a:spcPts val="0"/>
              </a:spcAft>
              <a:buClr>
                <a:schemeClr val="dk1"/>
              </a:buClr>
              <a:buSzPts val="2200"/>
              <a:buChar char="●"/>
              <a:defRPr sz="2200">
                <a:solidFill>
                  <a:schemeClr val="dk1"/>
                </a:solidFill>
              </a:defRPr>
            </a:lvl4pPr>
            <a:lvl5pPr indent="-355600" lvl="4" marL="2286000">
              <a:spcBef>
                <a:spcPts val="1800"/>
              </a:spcBef>
              <a:spcAft>
                <a:spcPts val="0"/>
              </a:spcAft>
              <a:buClr>
                <a:schemeClr val="dk1"/>
              </a:buClr>
              <a:buSzPts val="2000"/>
              <a:buChar char="○"/>
              <a:defRPr sz="2000">
                <a:solidFill>
                  <a:schemeClr val="dk1"/>
                </a:solidFill>
              </a:defRPr>
            </a:lvl5pPr>
            <a:lvl6pPr indent="-342900" lvl="5" marL="2743200">
              <a:spcBef>
                <a:spcPts val="1800"/>
              </a:spcBef>
              <a:spcAft>
                <a:spcPts val="0"/>
              </a:spcAft>
              <a:buClr>
                <a:schemeClr val="dk1"/>
              </a:buClr>
              <a:buSzPts val="1800"/>
              <a:buChar char="■"/>
              <a:defRPr sz="1800">
                <a:solidFill>
                  <a:schemeClr val="dk1"/>
                </a:solidFill>
              </a:defRPr>
            </a:lvl6pPr>
            <a:lvl7pPr indent="-342900" lvl="6" marL="3200400">
              <a:spcBef>
                <a:spcPts val="1800"/>
              </a:spcBef>
              <a:spcAft>
                <a:spcPts val="0"/>
              </a:spcAft>
              <a:buClr>
                <a:schemeClr val="dk1"/>
              </a:buClr>
              <a:buSzPts val="1800"/>
              <a:buChar char="●"/>
              <a:defRPr sz="1800">
                <a:solidFill>
                  <a:schemeClr val="dk1"/>
                </a:solidFill>
              </a:defRPr>
            </a:lvl7pPr>
            <a:lvl8pPr indent="-342900" lvl="7" marL="3657600">
              <a:spcBef>
                <a:spcPts val="1800"/>
              </a:spcBef>
              <a:spcAft>
                <a:spcPts val="0"/>
              </a:spcAft>
              <a:buClr>
                <a:schemeClr val="dk1"/>
              </a:buClr>
              <a:buSzPts val="1800"/>
              <a:buChar char="○"/>
              <a:defRPr sz="1800">
                <a:solidFill>
                  <a:schemeClr val="dk1"/>
                </a:solidFill>
              </a:defRPr>
            </a:lvl8pPr>
            <a:lvl9pPr indent="-342900" lvl="8" marL="4114800">
              <a:spcBef>
                <a:spcPts val="1800"/>
              </a:spcBef>
              <a:spcAft>
                <a:spcPts val="1800"/>
              </a:spcAft>
              <a:buClr>
                <a:schemeClr val="dk1"/>
              </a:buClr>
              <a:buSzPts val="1800"/>
              <a:buChar char="■"/>
              <a:defRPr sz="1800">
                <a:solidFill>
                  <a:schemeClr val="dk1"/>
                </a:solidFill>
              </a:defRPr>
            </a:lvl9pPr>
          </a:lstStyle>
          <a:p/>
        </p:txBody>
      </p:sp>
      <p:sp>
        <p:nvSpPr>
          <p:cNvPr id="761" name="Google Shape;761;p61"/>
          <p:cNvSpPr/>
          <p:nvPr/>
        </p:nvSpPr>
        <p:spPr>
          <a:xfrm flipH="1">
            <a:off x="8828935" y="571500"/>
            <a:ext cx="8925282" cy="9146412"/>
          </a:xfrm>
          <a:custGeom>
            <a:rect b="b" l="l" r="r" t="t"/>
            <a:pathLst>
              <a:path extrusionOk="0" h="21600" w="21600">
                <a:moveTo>
                  <a:pt x="0" y="635"/>
                </a:moveTo>
                <a:cubicBezTo>
                  <a:pt x="0" y="460"/>
                  <a:pt x="73" y="301"/>
                  <a:pt x="191" y="186"/>
                </a:cubicBezTo>
                <a:cubicBezTo>
                  <a:pt x="308" y="71"/>
                  <a:pt x="471" y="0"/>
                  <a:pt x="651" y="0"/>
                </a:cubicBezTo>
                <a:lnTo>
                  <a:pt x="20949" y="0"/>
                </a:lnTo>
                <a:cubicBezTo>
                  <a:pt x="21129" y="0"/>
                  <a:pt x="21292" y="71"/>
                  <a:pt x="21409" y="186"/>
                </a:cubicBezTo>
                <a:cubicBezTo>
                  <a:pt x="21527" y="301"/>
                  <a:pt x="21600" y="460"/>
                  <a:pt x="21600" y="635"/>
                </a:cubicBezTo>
                <a:lnTo>
                  <a:pt x="21600" y="671"/>
                </a:lnTo>
                <a:cubicBezTo>
                  <a:pt x="21600" y="773"/>
                  <a:pt x="21574" y="874"/>
                  <a:pt x="21527" y="965"/>
                </a:cubicBezTo>
                <a:cubicBezTo>
                  <a:pt x="19978" y="3915"/>
                  <a:pt x="19104" y="7258"/>
                  <a:pt x="19104" y="10800"/>
                </a:cubicBezTo>
                <a:cubicBezTo>
                  <a:pt x="19104" y="14342"/>
                  <a:pt x="19978" y="17685"/>
                  <a:pt x="21527" y="20635"/>
                </a:cubicBezTo>
                <a:cubicBezTo>
                  <a:pt x="21574" y="20726"/>
                  <a:pt x="21600" y="20827"/>
                  <a:pt x="21600" y="20929"/>
                </a:cubicBezTo>
                <a:lnTo>
                  <a:pt x="21600" y="20965"/>
                </a:lnTo>
                <a:cubicBezTo>
                  <a:pt x="21600" y="21140"/>
                  <a:pt x="21527" y="21299"/>
                  <a:pt x="21409" y="21414"/>
                </a:cubicBezTo>
                <a:cubicBezTo>
                  <a:pt x="21292" y="21529"/>
                  <a:pt x="21129" y="21600"/>
                  <a:pt x="20949" y="21600"/>
                </a:cubicBezTo>
                <a:lnTo>
                  <a:pt x="651" y="21600"/>
                </a:lnTo>
                <a:cubicBezTo>
                  <a:pt x="471" y="21600"/>
                  <a:pt x="308" y="21529"/>
                  <a:pt x="191" y="21414"/>
                </a:cubicBezTo>
                <a:cubicBezTo>
                  <a:pt x="73" y="21299"/>
                  <a:pt x="0" y="21140"/>
                  <a:pt x="0" y="20965"/>
                </a:cubicBezTo>
                <a:lnTo>
                  <a:pt x="0" y="635"/>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762" name="Google Shape;762;p61"/>
          <p:cNvPicPr preferRelativeResize="0"/>
          <p:nvPr/>
        </p:nvPicPr>
        <p:blipFill>
          <a:blip r:embed="rId3">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ard - XLarge - Blue 1">
  <p:cSld name="TITLE_1_1_1_1_1_1_1_1_1_1_1_1_1_1_1_1_1_1_1_1_2_3">
    <p:bg>
      <p:bgPr>
        <a:solidFill>
          <a:srgbClr val="CFE9FE"/>
        </a:solidFill>
      </p:bgPr>
    </p:bg>
    <p:spTree>
      <p:nvGrpSpPr>
        <p:cNvPr id="763" name="Shape 763"/>
        <p:cNvGrpSpPr/>
        <p:nvPr/>
      </p:nvGrpSpPr>
      <p:grpSpPr>
        <a:xfrm>
          <a:off x="0" y="0"/>
          <a:ext cx="0" cy="0"/>
          <a:chOff x="0" y="0"/>
          <a:chExt cx="0" cy="0"/>
        </a:xfrm>
      </p:grpSpPr>
      <p:sp>
        <p:nvSpPr>
          <p:cNvPr id="764" name="Google Shape;764;p62"/>
          <p:cNvSpPr/>
          <p:nvPr/>
        </p:nvSpPr>
        <p:spPr>
          <a:xfrm>
            <a:off x="857250" y="2432700"/>
            <a:ext cx="16573500" cy="71781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FFFE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765" name="Google Shape;765;p62"/>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66" name="Google Shape;766;p62"/>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767" name="Google Shape;767;p62"/>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768" name="Google Shape;768;p62"/>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Logo Left with Workspace">
  <p:cSld name="TITLE_1_2">
    <p:spTree>
      <p:nvGrpSpPr>
        <p:cNvPr id="769" name="Shape 769"/>
        <p:cNvGrpSpPr/>
        <p:nvPr/>
      </p:nvGrpSpPr>
      <p:grpSpPr>
        <a:xfrm>
          <a:off x="0" y="0"/>
          <a:ext cx="0" cy="0"/>
          <a:chOff x="0" y="0"/>
          <a:chExt cx="0" cy="0"/>
        </a:xfrm>
      </p:grpSpPr>
      <p:pic>
        <p:nvPicPr>
          <p:cNvPr id="770" name="Google Shape;770;p63"/>
          <p:cNvPicPr preferRelativeResize="0"/>
          <p:nvPr/>
        </p:nvPicPr>
        <p:blipFill>
          <a:blip r:embed="rId2">
            <a:alphaModFix/>
          </a:blip>
          <a:stretch>
            <a:fillRect/>
          </a:stretch>
        </p:blipFill>
        <p:spPr>
          <a:xfrm>
            <a:off x="868675" y="8988666"/>
            <a:ext cx="953599" cy="667523"/>
          </a:xfrm>
          <a:prstGeom prst="rect">
            <a:avLst/>
          </a:prstGeom>
          <a:noFill/>
          <a:ln>
            <a:noFill/>
          </a:ln>
        </p:spPr>
      </p:pic>
      <p:sp>
        <p:nvSpPr>
          <p:cNvPr id="771" name="Google Shape;771;p63"/>
          <p:cNvSpPr/>
          <p:nvPr/>
        </p:nvSpPr>
        <p:spPr>
          <a:xfrm>
            <a:off x="6090123" y="0"/>
            <a:ext cx="12197700" cy="10287000"/>
          </a:xfrm>
          <a:prstGeom prst="rect">
            <a:avLst/>
          </a:prstGeom>
          <a:solidFill>
            <a:srgbClr val="EAF5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900"/>
          </a:p>
        </p:txBody>
      </p:sp>
      <p:sp>
        <p:nvSpPr>
          <p:cNvPr id="772" name="Google Shape;772;p63"/>
          <p:cNvSpPr txBox="1"/>
          <p:nvPr>
            <p:ph type="title"/>
          </p:nvPr>
        </p:nvSpPr>
        <p:spPr>
          <a:xfrm>
            <a:off x="857250" y="1788500"/>
            <a:ext cx="4286400" cy="20922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Logo Left with Workspace 1">
  <p:cSld name="TITLE_1_2_1">
    <p:spTree>
      <p:nvGrpSpPr>
        <p:cNvPr id="773" name="Shape 773"/>
        <p:cNvGrpSpPr/>
        <p:nvPr/>
      </p:nvGrpSpPr>
      <p:grpSpPr>
        <a:xfrm>
          <a:off x="0" y="0"/>
          <a:ext cx="0" cy="0"/>
          <a:chOff x="0" y="0"/>
          <a:chExt cx="0" cy="0"/>
        </a:xfrm>
      </p:grpSpPr>
      <p:pic>
        <p:nvPicPr>
          <p:cNvPr id="774" name="Google Shape;774;p64"/>
          <p:cNvPicPr preferRelativeResize="0"/>
          <p:nvPr/>
        </p:nvPicPr>
        <p:blipFill>
          <a:blip r:embed="rId2">
            <a:alphaModFix/>
          </a:blip>
          <a:stretch>
            <a:fillRect/>
          </a:stretch>
        </p:blipFill>
        <p:spPr>
          <a:xfrm>
            <a:off x="868675" y="8988666"/>
            <a:ext cx="953599" cy="667523"/>
          </a:xfrm>
          <a:prstGeom prst="rect">
            <a:avLst/>
          </a:prstGeom>
          <a:noFill/>
          <a:ln>
            <a:noFill/>
          </a:ln>
        </p:spPr>
      </p:pic>
      <p:sp>
        <p:nvSpPr>
          <p:cNvPr id="775" name="Google Shape;775;p64"/>
          <p:cNvSpPr/>
          <p:nvPr/>
        </p:nvSpPr>
        <p:spPr>
          <a:xfrm>
            <a:off x="6090123" y="0"/>
            <a:ext cx="12197700" cy="10287000"/>
          </a:xfrm>
          <a:prstGeom prst="rect">
            <a:avLst/>
          </a:prstGeom>
          <a:solidFill>
            <a:srgbClr val="EAF5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900"/>
          </a:p>
        </p:txBody>
      </p:sp>
      <p:sp>
        <p:nvSpPr>
          <p:cNvPr id="776" name="Google Shape;776;p64"/>
          <p:cNvSpPr txBox="1"/>
          <p:nvPr>
            <p:ph type="title"/>
          </p:nvPr>
        </p:nvSpPr>
        <p:spPr>
          <a:xfrm>
            <a:off x="857250" y="1788500"/>
            <a:ext cx="4286400" cy="20922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grpSp>
        <p:nvGrpSpPr>
          <p:cNvPr id="777" name="Google Shape;777;p64"/>
          <p:cNvGrpSpPr/>
          <p:nvPr/>
        </p:nvGrpSpPr>
        <p:grpSpPr>
          <a:xfrm>
            <a:off x="-5975" y="241425"/>
            <a:ext cx="1696800" cy="414900"/>
            <a:chOff x="-5975" y="241425"/>
            <a:chExt cx="1696800" cy="414900"/>
          </a:xfrm>
        </p:grpSpPr>
        <p:sp>
          <p:nvSpPr>
            <p:cNvPr id="778" name="Google Shape;778;p64"/>
            <p:cNvSpPr/>
            <p:nvPr/>
          </p:nvSpPr>
          <p:spPr>
            <a:xfrm rot="5400000">
              <a:off x="634975" y="-399525"/>
              <a:ext cx="414900" cy="16968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1600">
                <a:solidFill>
                  <a:schemeClr val="lt1"/>
                </a:solidFill>
                <a:latin typeface="Avant Garde Demi SFDC"/>
                <a:ea typeface="Avant Garde Demi SFDC"/>
                <a:cs typeface="Avant Garde Demi SFDC"/>
                <a:sym typeface="Avant Garde Demi SFDC"/>
              </a:endParaRPr>
            </a:p>
          </p:txBody>
        </p:sp>
        <p:sp>
          <p:nvSpPr>
            <p:cNvPr id="779" name="Google Shape;779;p64"/>
            <p:cNvSpPr txBox="1"/>
            <p:nvPr/>
          </p:nvSpPr>
          <p:spPr>
            <a:xfrm>
              <a:off x="116341" y="294400"/>
              <a:ext cx="1427100" cy="316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600">
                  <a:solidFill>
                    <a:schemeClr val="dk1"/>
                  </a:solidFill>
                  <a:latin typeface="Avant Garde Demi SFDC"/>
                  <a:ea typeface="Avant Garde Demi SFDC"/>
                  <a:cs typeface="Avant Garde Demi SFDC"/>
                  <a:sym typeface="Avant Garde Demi SFDC"/>
                </a:rPr>
                <a:t>Confidential</a:t>
              </a:r>
              <a:endParaRPr sz="3000">
                <a:solidFill>
                  <a:schemeClr val="dk1"/>
                </a:solidFill>
                <a:latin typeface="Salesforce Sans"/>
                <a:ea typeface="Salesforce Sans"/>
                <a:cs typeface="Salesforce Sans"/>
                <a:sym typeface="Salesforce Sans"/>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Two - No labels">
  <p:cSld name="TITLE_1_1_1_1_1_1_1_1_1_1_1_1_1_1_1_1_1_1_1_1_1_2_2_1">
    <p:bg>
      <p:bgPr>
        <a:solidFill>
          <a:srgbClr val="CFE9FE"/>
        </a:solidFill>
      </p:bgPr>
    </p:bg>
    <p:spTree>
      <p:nvGrpSpPr>
        <p:cNvPr id="780" name="Shape 780"/>
        <p:cNvGrpSpPr/>
        <p:nvPr/>
      </p:nvGrpSpPr>
      <p:grpSpPr>
        <a:xfrm>
          <a:off x="0" y="0"/>
          <a:ext cx="0" cy="0"/>
          <a:chOff x="0" y="0"/>
          <a:chExt cx="0" cy="0"/>
        </a:xfrm>
      </p:grpSpPr>
      <p:sp>
        <p:nvSpPr>
          <p:cNvPr id="781" name="Google Shape;781;p65"/>
          <p:cNvSpPr/>
          <p:nvPr/>
        </p:nvSpPr>
        <p:spPr>
          <a:xfrm rot="10800000">
            <a:off x="9425375" y="2405225"/>
            <a:ext cx="8001000" cy="6738600"/>
          </a:xfrm>
          <a:prstGeom prst="roundRect">
            <a:avLst>
              <a:gd fmla="val 4082"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782" name="Google Shape;782;p65"/>
          <p:cNvSpPr/>
          <p:nvPr/>
        </p:nvSpPr>
        <p:spPr>
          <a:xfrm rot="10800000">
            <a:off x="857250" y="2405225"/>
            <a:ext cx="8001000" cy="6738600"/>
          </a:xfrm>
          <a:prstGeom prst="roundRect">
            <a:avLst>
              <a:gd fmla="val 4082"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783" name="Google Shape;783;p65"/>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84" name="Google Shape;784;p65"/>
          <p:cNvSpPr txBox="1"/>
          <p:nvPr>
            <p:ph idx="1" type="body"/>
          </p:nvPr>
        </p:nvSpPr>
        <p:spPr>
          <a:xfrm>
            <a:off x="857250" y="9610725"/>
            <a:ext cx="16573500" cy="4287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785" name="Google Shape;785;p65"/>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786" name="Google Shape;786;p65"/>
          <p:cNvSpPr txBox="1"/>
          <p:nvPr>
            <p:ph idx="2" type="title"/>
          </p:nvPr>
        </p:nvSpPr>
        <p:spPr>
          <a:xfrm>
            <a:off x="1259414" y="3008176"/>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87" name="Google Shape;787;p65"/>
          <p:cNvSpPr txBox="1"/>
          <p:nvPr>
            <p:ph idx="3" type="body"/>
          </p:nvPr>
        </p:nvSpPr>
        <p:spPr>
          <a:xfrm>
            <a:off x="1259414" y="3492965"/>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788" name="Google Shape;788;p65"/>
          <p:cNvSpPr txBox="1"/>
          <p:nvPr>
            <p:ph idx="4" type="title"/>
          </p:nvPr>
        </p:nvSpPr>
        <p:spPr>
          <a:xfrm>
            <a:off x="5109889" y="3008176"/>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89" name="Google Shape;789;p65"/>
          <p:cNvSpPr txBox="1"/>
          <p:nvPr>
            <p:ph idx="5" type="body"/>
          </p:nvPr>
        </p:nvSpPr>
        <p:spPr>
          <a:xfrm>
            <a:off x="5109886" y="3492965"/>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790" name="Google Shape;790;p65"/>
          <p:cNvSpPr txBox="1"/>
          <p:nvPr>
            <p:ph idx="6" type="title"/>
          </p:nvPr>
        </p:nvSpPr>
        <p:spPr>
          <a:xfrm>
            <a:off x="1259414" y="5067063"/>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91" name="Google Shape;791;p65"/>
          <p:cNvSpPr txBox="1"/>
          <p:nvPr>
            <p:ph idx="7" type="body"/>
          </p:nvPr>
        </p:nvSpPr>
        <p:spPr>
          <a:xfrm>
            <a:off x="1259414" y="5551853"/>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792" name="Google Shape;792;p65"/>
          <p:cNvSpPr txBox="1"/>
          <p:nvPr>
            <p:ph idx="8" type="title"/>
          </p:nvPr>
        </p:nvSpPr>
        <p:spPr>
          <a:xfrm>
            <a:off x="5109889" y="5067063"/>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93" name="Google Shape;793;p65"/>
          <p:cNvSpPr txBox="1"/>
          <p:nvPr>
            <p:ph idx="9" type="body"/>
          </p:nvPr>
        </p:nvSpPr>
        <p:spPr>
          <a:xfrm>
            <a:off x="5109886" y="5551853"/>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794" name="Google Shape;794;p65"/>
          <p:cNvSpPr txBox="1"/>
          <p:nvPr>
            <p:ph idx="13" type="title"/>
          </p:nvPr>
        </p:nvSpPr>
        <p:spPr>
          <a:xfrm>
            <a:off x="1259414" y="7125951"/>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95" name="Google Shape;795;p65"/>
          <p:cNvSpPr txBox="1"/>
          <p:nvPr>
            <p:ph idx="14" type="body"/>
          </p:nvPr>
        </p:nvSpPr>
        <p:spPr>
          <a:xfrm>
            <a:off x="1259414" y="7610741"/>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796" name="Google Shape;796;p65"/>
          <p:cNvSpPr txBox="1"/>
          <p:nvPr>
            <p:ph idx="15" type="title"/>
          </p:nvPr>
        </p:nvSpPr>
        <p:spPr>
          <a:xfrm>
            <a:off x="5109889" y="7125951"/>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97" name="Google Shape;797;p65"/>
          <p:cNvSpPr txBox="1"/>
          <p:nvPr>
            <p:ph idx="16" type="body"/>
          </p:nvPr>
        </p:nvSpPr>
        <p:spPr>
          <a:xfrm>
            <a:off x="5109886" y="7610741"/>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grpSp>
        <p:nvGrpSpPr>
          <p:cNvPr id="798" name="Google Shape;798;p65"/>
          <p:cNvGrpSpPr/>
          <p:nvPr/>
        </p:nvGrpSpPr>
        <p:grpSpPr>
          <a:xfrm>
            <a:off x="16715163" y="1983766"/>
            <a:ext cx="1266521" cy="1151197"/>
            <a:chOff x="15859845" y="4638000"/>
            <a:chExt cx="1105263" cy="1004622"/>
          </a:xfrm>
        </p:grpSpPr>
        <p:pic>
          <p:nvPicPr>
            <p:cNvPr descr="alt=&quot;&quot;" id="799" name="Google Shape;799;p65"/>
            <p:cNvPicPr preferRelativeResize="0"/>
            <p:nvPr/>
          </p:nvPicPr>
          <p:blipFill rotWithShape="1">
            <a:blip r:embed="rId3">
              <a:alphaModFix/>
            </a:blip>
            <a:srcRect b="0" l="0" r="0" t="0"/>
            <a:stretch/>
          </p:blipFill>
          <p:spPr>
            <a:xfrm rot="17">
              <a:off x="15859845" y="4638001"/>
              <a:ext cx="485211" cy="491420"/>
            </a:xfrm>
            <a:prstGeom prst="rect">
              <a:avLst/>
            </a:prstGeom>
            <a:noFill/>
            <a:ln>
              <a:noFill/>
            </a:ln>
          </p:spPr>
        </p:pic>
        <p:pic>
          <p:nvPicPr>
            <p:cNvPr descr="alt=&quot;&quot;" id="800" name="Google Shape;800;p65"/>
            <p:cNvPicPr preferRelativeResize="0"/>
            <p:nvPr/>
          </p:nvPicPr>
          <p:blipFill rotWithShape="1">
            <a:blip r:embed="rId3">
              <a:alphaModFix/>
            </a:blip>
            <a:srcRect b="0" l="0" r="0" t="0"/>
            <a:stretch/>
          </p:blipFill>
          <p:spPr>
            <a:xfrm rot="450588">
              <a:off x="16581202" y="4779791"/>
              <a:ext cx="189095" cy="191530"/>
            </a:xfrm>
            <a:prstGeom prst="rect">
              <a:avLst/>
            </a:prstGeom>
            <a:noFill/>
            <a:ln>
              <a:noFill/>
            </a:ln>
          </p:spPr>
        </p:pic>
        <p:pic>
          <p:nvPicPr>
            <p:cNvPr descr="alt=&quot;&quot;" id="801" name="Google Shape;801;p65"/>
            <p:cNvPicPr preferRelativeResize="0"/>
            <p:nvPr/>
          </p:nvPicPr>
          <p:blipFill rotWithShape="1">
            <a:blip r:embed="rId3">
              <a:alphaModFix/>
            </a:blip>
            <a:srcRect b="0" l="0" r="0" t="0"/>
            <a:stretch/>
          </p:blipFill>
          <p:spPr>
            <a:xfrm rot="613168">
              <a:off x="16597333" y="5270928"/>
              <a:ext cx="339935" cy="344269"/>
            </a:xfrm>
            <a:prstGeom prst="rect">
              <a:avLst/>
            </a:prstGeom>
            <a:noFill/>
            <a:ln>
              <a:noFill/>
            </a:ln>
          </p:spPr>
        </p:pic>
      </p:grpSp>
      <p:sp>
        <p:nvSpPr>
          <p:cNvPr id="802" name="Google Shape;802;p65"/>
          <p:cNvSpPr txBox="1"/>
          <p:nvPr>
            <p:ph idx="17" type="title"/>
          </p:nvPr>
        </p:nvSpPr>
        <p:spPr>
          <a:xfrm>
            <a:off x="9827539" y="3008176"/>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03" name="Google Shape;803;p65"/>
          <p:cNvSpPr txBox="1"/>
          <p:nvPr>
            <p:ph idx="18" type="body"/>
          </p:nvPr>
        </p:nvSpPr>
        <p:spPr>
          <a:xfrm>
            <a:off x="9827539" y="3492965"/>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804" name="Google Shape;804;p65"/>
          <p:cNvSpPr txBox="1"/>
          <p:nvPr>
            <p:ph idx="19" type="title"/>
          </p:nvPr>
        </p:nvSpPr>
        <p:spPr>
          <a:xfrm>
            <a:off x="13678014" y="3008176"/>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05" name="Google Shape;805;p65"/>
          <p:cNvSpPr txBox="1"/>
          <p:nvPr>
            <p:ph idx="20" type="body"/>
          </p:nvPr>
        </p:nvSpPr>
        <p:spPr>
          <a:xfrm>
            <a:off x="13678011" y="3492965"/>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806" name="Google Shape;806;p65"/>
          <p:cNvSpPr txBox="1"/>
          <p:nvPr>
            <p:ph idx="21" type="title"/>
          </p:nvPr>
        </p:nvSpPr>
        <p:spPr>
          <a:xfrm>
            <a:off x="9827539" y="5067063"/>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07" name="Google Shape;807;p65"/>
          <p:cNvSpPr txBox="1"/>
          <p:nvPr>
            <p:ph idx="22" type="body"/>
          </p:nvPr>
        </p:nvSpPr>
        <p:spPr>
          <a:xfrm>
            <a:off x="9827539" y="5551853"/>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808" name="Google Shape;808;p65"/>
          <p:cNvSpPr txBox="1"/>
          <p:nvPr>
            <p:ph idx="23" type="title"/>
          </p:nvPr>
        </p:nvSpPr>
        <p:spPr>
          <a:xfrm>
            <a:off x="13678014" y="5067063"/>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09" name="Google Shape;809;p65"/>
          <p:cNvSpPr txBox="1"/>
          <p:nvPr>
            <p:ph idx="24" type="body"/>
          </p:nvPr>
        </p:nvSpPr>
        <p:spPr>
          <a:xfrm>
            <a:off x="13678011" y="5551853"/>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810" name="Google Shape;810;p65"/>
          <p:cNvSpPr txBox="1"/>
          <p:nvPr>
            <p:ph idx="25" type="title"/>
          </p:nvPr>
        </p:nvSpPr>
        <p:spPr>
          <a:xfrm>
            <a:off x="9827539" y="7125951"/>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11" name="Google Shape;811;p65"/>
          <p:cNvSpPr txBox="1"/>
          <p:nvPr>
            <p:ph idx="26" type="body"/>
          </p:nvPr>
        </p:nvSpPr>
        <p:spPr>
          <a:xfrm>
            <a:off x="9827539" y="7610741"/>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812" name="Google Shape;812;p65"/>
          <p:cNvSpPr txBox="1"/>
          <p:nvPr>
            <p:ph idx="27" type="title"/>
          </p:nvPr>
        </p:nvSpPr>
        <p:spPr>
          <a:xfrm>
            <a:off x="13678014" y="7125951"/>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13" name="Google Shape;813;p65"/>
          <p:cNvSpPr txBox="1"/>
          <p:nvPr>
            <p:ph idx="28" type="body"/>
          </p:nvPr>
        </p:nvSpPr>
        <p:spPr>
          <a:xfrm>
            <a:off x="13678011" y="7610741"/>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pic>
        <p:nvPicPr>
          <p:cNvPr id="814" name="Google Shape;814;p65"/>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Two - Subtitle - No labels">
  <p:cSld name="TITLE_1_1_1_1_1_1_1_1_1_1_1_1_1_1_1_1_1_1_1_1_1_2_3">
    <p:bg>
      <p:bgPr>
        <a:solidFill>
          <a:srgbClr val="CFE9FE"/>
        </a:solidFill>
      </p:bgPr>
    </p:bg>
    <p:spTree>
      <p:nvGrpSpPr>
        <p:cNvPr id="815" name="Shape 815"/>
        <p:cNvGrpSpPr/>
        <p:nvPr/>
      </p:nvGrpSpPr>
      <p:grpSpPr>
        <a:xfrm>
          <a:off x="0" y="0"/>
          <a:ext cx="0" cy="0"/>
          <a:chOff x="0" y="0"/>
          <a:chExt cx="0" cy="0"/>
        </a:xfrm>
      </p:grpSpPr>
      <p:sp>
        <p:nvSpPr>
          <p:cNvPr id="816" name="Google Shape;816;p66"/>
          <p:cNvSpPr/>
          <p:nvPr/>
        </p:nvSpPr>
        <p:spPr>
          <a:xfrm>
            <a:off x="857250" y="3095625"/>
            <a:ext cx="8001000" cy="60483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817" name="Google Shape;817;p66"/>
          <p:cNvSpPr/>
          <p:nvPr/>
        </p:nvSpPr>
        <p:spPr>
          <a:xfrm>
            <a:off x="9425374" y="3095625"/>
            <a:ext cx="8001000" cy="60483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818" name="Google Shape;818;p66"/>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819" name="Google Shape;819;p66"/>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820" name="Google Shape;820;p66"/>
          <p:cNvSpPr txBox="1"/>
          <p:nvPr>
            <p:ph idx="2" type="body"/>
          </p:nvPr>
        </p:nvSpPr>
        <p:spPr>
          <a:xfrm>
            <a:off x="857250" y="9610725"/>
            <a:ext cx="16573500" cy="4287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21" name="Google Shape;821;p66"/>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822" name="Google Shape;822;p66"/>
          <p:cNvSpPr txBox="1"/>
          <p:nvPr>
            <p:ph idx="3" type="title"/>
          </p:nvPr>
        </p:nvSpPr>
        <p:spPr>
          <a:xfrm>
            <a:off x="1259414" y="371910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23" name="Google Shape;823;p66"/>
          <p:cNvSpPr txBox="1"/>
          <p:nvPr>
            <p:ph idx="4" type="body"/>
          </p:nvPr>
        </p:nvSpPr>
        <p:spPr>
          <a:xfrm>
            <a:off x="1259414" y="415197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24" name="Google Shape;824;p66"/>
          <p:cNvSpPr txBox="1"/>
          <p:nvPr>
            <p:ph idx="5" type="title"/>
          </p:nvPr>
        </p:nvSpPr>
        <p:spPr>
          <a:xfrm>
            <a:off x="5109892" y="371910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25" name="Google Shape;825;p66"/>
          <p:cNvSpPr txBox="1"/>
          <p:nvPr>
            <p:ph idx="6" type="body"/>
          </p:nvPr>
        </p:nvSpPr>
        <p:spPr>
          <a:xfrm>
            <a:off x="5109889" y="415197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26" name="Google Shape;826;p66"/>
          <p:cNvSpPr txBox="1"/>
          <p:nvPr>
            <p:ph idx="7" type="title"/>
          </p:nvPr>
        </p:nvSpPr>
        <p:spPr>
          <a:xfrm>
            <a:off x="1259414" y="5557482"/>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27" name="Google Shape;827;p66"/>
          <p:cNvSpPr txBox="1"/>
          <p:nvPr>
            <p:ph idx="8" type="body"/>
          </p:nvPr>
        </p:nvSpPr>
        <p:spPr>
          <a:xfrm>
            <a:off x="1259414" y="5990349"/>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28" name="Google Shape;828;p66"/>
          <p:cNvSpPr txBox="1"/>
          <p:nvPr>
            <p:ph idx="9" type="title"/>
          </p:nvPr>
        </p:nvSpPr>
        <p:spPr>
          <a:xfrm>
            <a:off x="5109892" y="5557482"/>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29" name="Google Shape;829;p66"/>
          <p:cNvSpPr txBox="1"/>
          <p:nvPr>
            <p:ph idx="13" type="body"/>
          </p:nvPr>
        </p:nvSpPr>
        <p:spPr>
          <a:xfrm>
            <a:off x="5109889" y="5990349"/>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30" name="Google Shape;830;p66"/>
          <p:cNvSpPr txBox="1"/>
          <p:nvPr>
            <p:ph idx="14" type="title"/>
          </p:nvPr>
        </p:nvSpPr>
        <p:spPr>
          <a:xfrm>
            <a:off x="1259414" y="739585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31" name="Google Shape;831;p66"/>
          <p:cNvSpPr txBox="1"/>
          <p:nvPr>
            <p:ph idx="15" type="body"/>
          </p:nvPr>
        </p:nvSpPr>
        <p:spPr>
          <a:xfrm>
            <a:off x="1259414" y="782872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32" name="Google Shape;832;p66"/>
          <p:cNvSpPr txBox="1"/>
          <p:nvPr>
            <p:ph idx="16" type="title"/>
          </p:nvPr>
        </p:nvSpPr>
        <p:spPr>
          <a:xfrm>
            <a:off x="5109892" y="739585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33" name="Google Shape;833;p66"/>
          <p:cNvSpPr txBox="1"/>
          <p:nvPr>
            <p:ph idx="17" type="body"/>
          </p:nvPr>
        </p:nvSpPr>
        <p:spPr>
          <a:xfrm>
            <a:off x="5109889" y="782872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grpSp>
        <p:nvGrpSpPr>
          <p:cNvPr id="834" name="Google Shape;834;p66"/>
          <p:cNvGrpSpPr/>
          <p:nvPr/>
        </p:nvGrpSpPr>
        <p:grpSpPr>
          <a:xfrm>
            <a:off x="16499199" y="2257612"/>
            <a:ext cx="1272660" cy="933661"/>
            <a:chOff x="15671379" y="4278497"/>
            <a:chExt cx="1110620" cy="814784"/>
          </a:xfrm>
        </p:grpSpPr>
        <p:pic>
          <p:nvPicPr>
            <p:cNvPr descr="alt=&quot;&quot;" id="835" name="Google Shape;835;p66"/>
            <p:cNvPicPr preferRelativeResize="0"/>
            <p:nvPr/>
          </p:nvPicPr>
          <p:blipFill rotWithShape="1">
            <a:blip r:embed="rId3">
              <a:alphaModFix/>
            </a:blip>
            <a:srcRect b="0" l="0" r="0" t="0"/>
            <a:stretch/>
          </p:blipFill>
          <p:spPr>
            <a:xfrm rot="17">
              <a:off x="15671379" y="4601861"/>
              <a:ext cx="485211" cy="491420"/>
            </a:xfrm>
            <a:prstGeom prst="rect">
              <a:avLst/>
            </a:prstGeom>
            <a:noFill/>
            <a:ln>
              <a:noFill/>
            </a:ln>
          </p:spPr>
        </p:pic>
        <p:pic>
          <p:nvPicPr>
            <p:cNvPr descr="alt=&quot;&quot;" id="836" name="Google Shape;836;p66"/>
            <p:cNvPicPr preferRelativeResize="0"/>
            <p:nvPr/>
          </p:nvPicPr>
          <p:blipFill rotWithShape="1">
            <a:blip r:embed="rId3">
              <a:alphaModFix/>
            </a:blip>
            <a:srcRect b="0" l="0" r="0" t="0"/>
            <a:stretch/>
          </p:blipFill>
          <p:spPr>
            <a:xfrm rot="450588">
              <a:off x="16581202" y="4779791"/>
              <a:ext cx="189095" cy="191530"/>
            </a:xfrm>
            <a:prstGeom prst="rect">
              <a:avLst/>
            </a:prstGeom>
            <a:noFill/>
            <a:ln>
              <a:noFill/>
            </a:ln>
          </p:spPr>
        </p:pic>
        <p:pic>
          <p:nvPicPr>
            <p:cNvPr descr="alt=&quot;&quot;" id="837" name="Google Shape;837;p66"/>
            <p:cNvPicPr preferRelativeResize="0"/>
            <p:nvPr/>
          </p:nvPicPr>
          <p:blipFill rotWithShape="1">
            <a:blip r:embed="rId3">
              <a:alphaModFix/>
            </a:blip>
            <a:srcRect b="0" l="0" r="0" t="0"/>
            <a:stretch/>
          </p:blipFill>
          <p:spPr>
            <a:xfrm rot="613168">
              <a:off x="16191756" y="4305922"/>
              <a:ext cx="339935" cy="344269"/>
            </a:xfrm>
            <a:prstGeom prst="rect">
              <a:avLst/>
            </a:prstGeom>
            <a:noFill/>
            <a:ln>
              <a:noFill/>
            </a:ln>
          </p:spPr>
        </p:pic>
      </p:grpSp>
      <p:sp>
        <p:nvSpPr>
          <p:cNvPr id="838" name="Google Shape;838;p66"/>
          <p:cNvSpPr txBox="1"/>
          <p:nvPr>
            <p:ph idx="18" type="title"/>
          </p:nvPr>
        </p:nvSpPr>
        <p:spPr>
          <a:xfrm>
            <a:off x="9827539" y="371910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39" name="Google Shape;839;p66"/>
          <p:cNvSpPr txBox="1"/>
          <p:nvPr>
            <p:ph idx="19" type="body"/>
          </p:nvPr>
        </p:nvSpPr>
        <p:spPr>
          <a:xfrm>
            <a:off x="9827539" y="415197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40" name="Google Shape;840;p66"/>
          <p:cNvSpPr txBox="1"/>
          <p:nvPr>
            <p:ph idx="20" type="title"/>
          </p:nvPr>
        </p:nvSpPr>
        <p:spPr>
          <a:xfrm>
            <a:off x="13678017" y="371910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41" name="Google Shape;841;p66"/>
          <p:cNvSpPr txBox="1"/>
          <p:nvPr>
            <p:ph idx="21" type="body"/>
          </p:nvPr>
        </p:nvSpPr>
        <p:spPr>
          <a:xfrm>
            <a:off x="13678014" y="415197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42" name="Google Shape;842;p66"/>
          <p:cNvSpPr txBox="1"/>
          <p:nvPr>
            <p:ph idx="22" type="title"/>
          </p:nvPr>
        </p:nvSpPr>
        <p:spPr>
          <a:xfrm>
            <a:off x="9827539" y="5557482"/>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43" name="Google Shape;843;p66"/>
          <p:cNvSpPr txBox="1"/>
          <p:nvPr>
            <p:ph idx="23" type="body"/>
          </p:nvPr>
        </p:nvSpPr>
        <p:spPr>
          <a:xfrm>
            <a:off x="9827539" y="5990349"/>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44" name="Google Shape;844;p66"/>
          <p:cNvSpPr txBox="1"/>
          <p:nvPr>
            <p:ph idx="24" type="title"/>
          </p:nvPr>
        </p:nvSpPr>
        <p:spPr>
          <a:xfrm>
            <a:off x="13678017" y="5557482"/>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45" name="Google Shape;845;p66"/>
          <p:cNvSpPr txBox="1"/>
          <p:nvPr>
            <p:ph idx="25" type="body"/>
          </p:nvPr>
        </p:nvSpPr>
        <p:spPr>
          <a:xfrm>
            <a:off x="13678014" y="5990349"/>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46" name="Google Shape;846;p66"/>
          <p:cNvSpPr txBox="1"/>
          <p:nvPr>
            <p:ph idx="26" type="title"/>
          </p:nvPr>
        </p:nvSpPr>
        <p:spPr>
          <a:xfrm>
            <a:off x="9827539" y="739585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47" name="Google Shape;847;p66"/>
          <p:cNvSpPr txBox="1"/>
          <p:nvPr>
            <p:ph idx="27" type="body"/>
          </p:nvPr>
        </p:nvSpPr>
        <p:spPr>
          <a:xfrm>
            <a:off x="9827539" y="782872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48" name="Google Shape;848;p66"/>
          <p:cNvSpPr txBox="1"/>
          <p:nvPr>
            <p:ph idx="28" type="title"/>
          </p:nvPr>
        </p:nvSpPr>
        <p:spPr>
          <a:xfrm>
            <a:off x="13678017" y="739585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49" name="Google Shape;849;p66"/>
          <p:cNvSpPr txBox="1"/>
          <p:nvPr>
            <p:ph idx="29" type="body"/>
          </p:nvPr>
        </p:nvSpPr>
        <p:spPr>
          <a:xfrm>
            <a:off x="13678014" y="782872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pic>
        <p:nvPicPr>
          <p:cNvPr id="850" name="Google Shape;850;p66"/>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Action Items - White">
  <p:cSld name="TITLE_1_1_1_1_1_1_4_1_1">
    <p:bg>
      <p:bgPr>
        <a:solidFill>
          <a:schemeClr val="lt1"/>
        </a:solidFill>
      </p:bgPr>
    </p:bg>
    <p:spTree>
      <p:nvGrpSpPr>
        <p:cNvPr id="851" name="Shape 851"/>
        <p:cNvGrpSpPr/>
        <p:nvPr/>
      </p:nvGrpSpPr>
      <p:grpSpPr>
        <a:xfrm>
          <a:off x="0" y="0"/>
          <a:ext cx="0" cy="0"/>
          <a:chOff x="0" y="0"/>
          <a:chExt cx="0" cy="0"/>
        </a:xfrm>
      </p:grpSpPr>
      <p:sp>
        <p:nvSpPr>
          <p:cNvPr id="852" name="Google Shape;852;p67"/>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pic>
        <p:nvPicPr>
          <p:cNvPr id="853" name="Google Shape;853;p67"/>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854" name="Google Shape;854;p67"/>
          <p:cNvSpPr txBox="1"/>
          <p:nvPr>
            <p:ph idx="1" type="body"/>
          </p:nvPr>
        </p:nvSpPr>
        <p:spPr>
          <a:xfrm>
            <a:off x="857250" y="9610725"/>
            <a:ext cx="16573500" cy="4287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55" name="Google Shape;855;p67"/>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Action Items - Blue">
  <p:cSld name="TITLE_1_1_1_1_1_1_4_1_2">
    <p:bg>
      <p:bgPr>
        <a:solidFill>
          <a:srgbClr val="CFE9FE"/>
        </a:solidFill>
      </p:bgPr>
    </p:bg>
    <p:spTree>
      <p:nvGrpSpPr>
        <p:cNvPr id="856" name="Shape 856"/>
        <p:cNvGrpSpPr/>
        <p:nvPr/>
      </p:nvGrpSpPr>
      <p:grpSpPr>
        <a:xfrm>
          <a:off x="0" y="0"/>
          <a:ext cx="0" cy="0"/>
          <a:chOff x="0" y="0"/>
          <a:chExt cx="0" cy="0"/>
        </a:xfrm>
      </p:grpSpPr>
      <p:sp>
        <p:nvSpPr>
          <p:cNvPr id="857" name="Google Shape;857;p68"/>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pic>
        <p:nvPicPr>
          <p:cNvPr id="858" name="Google Shape;858;p68"/>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859" name="Google Shape;859;p68"/>
          <p:cNvSpPr txBox="1"/>
          <p:nvPr>
            <p:ph idx="1" type="body"/>
          </p:nvPr>
        </p:nvSpPr>
        <p:spPr>
          <a:xfrm>
            <a:off x="857250" y="9610725"/>
            <a:ext cx="16573500" cy="4287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60" name="Google Shape;860;p68"/>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endar - 5 days - A">
  <p:cSld name="TITLE_1_1_1_1_1_1_1_1_1_1_1_1_1_1_1_1_1_1_1_1_1_2_4">
    <p:bg>
      <p:bgPr>
        <a:solidFill>
          <a:srgbClr val="CFE9FE"/>
        </a:solidFill>
      </p:bgPr>
    </p:bg>
    <p:spTree>
      <p:nvGrpSpPr>
        <p:cNvPr id="861" name="Shape 861"/>
        <p:cNvGrpSpPr/>
        <p:nvPr/>
      </p:nvGrpSpPr>
      <p:grpSpPr>
        <a:xfrm>
          <a:off x="0" y="0"/>
          <a:ext cx="0" cy="0"/>
          <a:chOff x="0" y="0"/>
          <a:chExt cx="0" cy="0"/>
        </a:xfrm>
      </p:grpSpPr>
      <p:sp>
        <p:nvSpPr>
          <p:cNvPr id="862" name="Google Shape;862;p69"/>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863" name="Google Shape;863;p69"/>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864" name="Google Shape;864;p69"/>
          <p:cNvSpPr txBox="1"/>
          <p:nvPr>
            <p:ph idx="2" type="body"/>
          </p:nvPr>
        </p:nvSpPr>
        <p:spPr>
          <a:xfrm>
            <a:off x="857250" y="9610725"/>
            <a:ext cx="16573500" cy="4287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65" name="Google Shape;865;p69"/>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866" name="Google Shape;866;p69"/>
          <p:cNvSpPr/>
          <p:nvPr/>
        </p:nvSpPr>
        <p:spPr>
          <a:xfrm>
            <a:off x="857250" y="2562375"/>
            <a:ext cx="3075900" cy="5886900"/>
          </a:xfrm>
          <a:prstGeom prst="roundRect">
            <a:avLst>
              <a:gd fmla="val 845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67" name="Google Shape;867;p69"/>
          <p:cNvSpPr/>
          <p:nvPr/>
        </p:nvSpPr>
        <p:spPr>
          <a:xfrm>
            <a:off x="4249875" y="2562375"/>
            <a:ext cx="3075900" cy="5886900"/>
          </a:xfrm>
          <a:prstGeom prst="roundRect">
            <a:avLst>
              <a:gd fmla="val 845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68" name="Google Shape;868;p69"/>
          <p:cNvSpPr/>
          <p:nvPr/>
        </p:nvSpPr>
        <p:spPr>
          <a:xfrm>
            <a:off x="7642500" y="2562375"/>
            <a:ext cx="3075900" cy="5886900"/>
          </a:xfrm>
          <a:prstGeom prst="roundRect">
            <a:avLst>
              <a:gd fmla="val 845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69" name="Google Shape;869;p69"/>
          <p:cNvSpPr/>
          <p:nvPr/>
        </p:nvSpPr>
        <p:spPr>
          <a:xfrm>
            <a:off x="11035126" y="2562375"/>
            <a:ext cx="3075900" cy="5886900"/>
          </a:xfrm>
          <a:prstGeom prst="roundRect">
            <a:avLst>
              <a:gd fmla="val 845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0" name="Google Shape;870;p69"/>
          <p:cNvSpPr/>
          <p:nvPr/>
        </p:nvSpPr>
        <p:spPr>
          <a:xfrm>
            <a:off x="14427751" y="2562375"/>
            <a:ext cx="3075900" cy="5886900"/>
          </a:xfrm>
          <a:prstGeom prst="roundRect">
            <a:avLst>
              <a:gd fmla="val 845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1" name="Google Shape;871;p69"/>
          <p:cNvSpPr/>
          <p:nvPr/>
        </p:nvSpPr>
        <p:spPr>
          <a:xfrm>
            <a:off x="1014076" y="2717093"/>
            <a:ext cx="2762100" cy="983700"/>
          </a:xfrm>
          <a:prstGeom prst="roundRect">
            <a:avLst>
              <a:gd fmla="val 16337" name="adj"/>
            </a:avLst>
          </a:prstGeom>
          <a:solidFill>
            <a:schemeClr val="dk2"/>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2" name="Google Shape;872;p69"/>
          <p:cNvSpPr txBox="1"/>
          <p:nvPr/>
        </p:nvSpPr>
        <p:spPr>
          <a:xfrm>
            <a:off x="1207467" y="2831091"/>
            <a:ext cx="2375100" cy="42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Avant Garde Demi SFDC"/>
                <a:ea typeface="Avant Garde Demi SFDC"/>
                <a:cs typeface="Avant Garde Demi SFDC"/>
                <a:sym typeface="Avant Garde Demi SFDC"/>
              </a:rPr>
              <a:t>Monday</a:t>
            </a:r>
            <a:endParaRPr sz="2000">
              <a:solidFill>
                <a:schemeClr val="lt1"/>
              </a:solidFill>
              <a:latin typeface="Avant Garde Demi SFDC"/>
              <a:ea typeface="Avant Garde Demi SFDC"/>
              <a:cs typeface="Avant Garde Demi SFDC"/>
              <a:sym typeface="Avant Garde Demi SFDC"/>
            </a:endParaRPr>
          </a:p>
        </p:txBody>
      </p:sp>
      <p:sp>
        <p:nvSpPr>
          <p:cNvPr id="873" name="Google Shape;873;p69"/>
          <p:cNvSpPr/>
          <p:nvPr/>
        </p:nvSpPr>
        <p:spPr>
          <a:xfrm>
            <a:off x="4406794" y="2717093"/>
            <a:ext cx="2762100" cy="983700"/>
          </a:xfrm>
          <a:prstGeom prst="roundRect">
            <a:avLst>
              <a:gd fmla="val 16337" name="adj"/>
            </a:avLst>
          </a:prstGeom>
          <a:solidFill>
            <a:schemeClr val="dk2"/>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4" name="Google Shape;874;p69"/>
          <p:cNvSpPr txBox="1"/>
          <p:nvPr/>
        </p:nvSpPr>
        <p:spPr>
          <a:xfrm>
            <a:off x="4600185" y="2831091"/>
            <a:ext cx="2375100" cy="42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Avant Garde Demi SFDC"/>
                <a:ea typeface="Avant Garde Demi SFDC"/>
                <a:cs typeface="Avant Garde Demi SFDC"/>
                <a:sym typeface="Avant Garde Demi SFDC"/>
              </a:rPr>
              <a:t>Tuesday</a:t>
            </a:r>
            <a:endParaRPr sz="2000">
              <a:solidFill>
                <a:schemeClr val="lt1"/>
              </a:solidFill>
              <a:latin typeface="Avant Garde Demi SFDC"/>
              <a:ea typeface="Avant Garde Demi SFDC"/>
              <a:cs typeface="Avant Garde Demi SFDC"/>
              <a:sym typeface="Avant Garde Demi SFDC"/>
            </a:endParaRPr>
          </a:p>
        </p:txBody>
      </p:sp>
      <p:sp>
        <p:nvSpPr>
          <p:cNvPr id="875" name="Google Shape;875;p69"/>
          <p:cNvSpPr/>
          <p:nvPr/>
        </p:nvSpPr>
        <p:spPr>
          <a:xfrm>
            <a:off x="7799422" y="2717093"/>
            <a:ext cx="2762100" cy="983700"/>
          </a:xfrm>
          <a:prstGeom prst="roundRect">
            <a:avLst>
              <a:gd fmla="val 16337" name="adj"/>
            </a:avLst>
          </a:prstGeom>
          <a:solidFill>
            <a:schemeClr val="dk2"/>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6" name="Google Shape;876;p69"/>
          <p:cNvSpPr txBox="1"/>
          <p:nvPr/>
        </p:nvSpPr>
        <p:spPr>
          <a:xfrm>
            <a:off x="7992813" y="2831091"/>
            <a:ext cx="2375100" cy="42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Avant Garde Demi SFDC"/>
                <a:ea typeface="Avant Garde Demi SFDC"/>
                <a:cs typeface="Avant Garde Demi SFDC"/>
                <a:sym typeface="Avant Garde Demi SFDC"/>
              </a:rPr>
              <a:t>Wednesday</a:t>
            </a:r>
            <a:endParaRPr sz="2000">
              <a:solidFill>
                <a:schemeClr val="lt1"/>
              </a:solidFill>
              <a:latin typeface="Avant Garde Demi SFDC"/>
              <a:ea typeface="Avant Garde Demi SFDC"/>
              <a:cs typeface="Avant Garde Demi SFDC"/>
              <a:sym typeface="Avant Garde Demi SFDC"/>
            </a:endParaRPr>
          </a:p>
        </p:txBody>
      </p:sp>
      <p:sp>
        <p:nvSpPr>
          <p:cNvPr id="877" name="Google Shape;877;p69"/>
          <p:cNvSpPr/>
          <p:nvPr/>
        </p:nvSpPr>
        <p:spPr>
          <a:xfrm>
            <a:off x="11192050" y="2717093"/>
            <a:ext cx="2762100" cy="983700"/>
          </a:xfrm>
          <a:prstGeom prst="roundRect">
            <a:avLst>
              <a:gd fmla="val 16337" name="adj"/>
            </a:avLst>
          </a:prstGeom>
          <a:solidFill>
            <a:schemeClr val="dk2"/>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8" name="Google Shape;878;p69"/>
          <p:cNvSpPr txBox="1"/>
          <p:nvPr/>
        </p:nvSpPr>
        <p:spPr>
          <a:xfrm>
            <a:off x="11385441" y="2831091"/>
            <a:ext cx="2375100" cy="42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Avant Garde Demi SFDC"/>
                <a:ea typeface="Avant Garde Demi SFDC"/>
                <a:cs typeface="Avant Garde Demi SFDC"/>
                <a:sym typeface="Avant Garde Demi SFDC"/>
              </a:rPr>
              <a:t>Thursday</a:t>
            </a:r>
            <a:endParaRPr sz="2000">
              <a:solidFill>
                <a:schemeClr val="lt1"/>
              </a:solidFill>
              <a:latin typeface="Avant Garde Demi SFDC"/>
              <a:ea typeface="Avant Garde Demi SFDC"/>
              <a:cs typeface="Avant Garde Demi SFDC"/>
              <a:sym typeface="Avant Garde Demi SFDC"/>
            </a:endParaRPr>
          </a:p>
        </p:txBody>
      </p:sp>
      <p:sp>
        <p:nvSpPr>
          <p:cNvPr id="879" name="Google Shape;879;p69"/>
          <p:cNvSpPr/>
          <p:nvPr/>
        </p:nvSpPr>
        <p:spPr>
          <a:xfrm>
            <a:off x="14584677" y="2717093"/>
            <a:ext cx="2762100" cy="983700"/>
          </a:xfrm>
          <a:prstGeom prst="roundRect">
            <a:avLst>
              <a:gd fmla="val 16337" name="adj"/>
            </a:avLst>
          </a:prstGeom>
          <a:solidFill>
            <a:schemeClr val="dk2"/>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80" name="Google Shape;880;p69"/>
          <p:cNvSpPr txBox="1"/>
          <p:nvPr/>
        </p:nvSpPr>
        <p:spPr>
          <a:xfrm>
            <a:off x="14778069" y="2831091"/>
            <a:ext cx="2375100" cy="42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Avant Garde Demi SFDC"/>
                <a:ea typeface="Avant Garde Demi SFDC"/>
                <a:cs typeface="Avant Garde Demi SFDC"/>
                <a:sym typeface="Avant Garde Demi SFDC"/>
              </a:rPr>
              <a:t>Friday</a:t>
            </a:r>
            <a:endParaRPr sz="2000">
              <a:solidFill>
                <a:schemeClr val="lt1"/>
              </a:solidFill>
              <a:latin typeface="Avant Garde Demi SFDC"/>
              <a:ea typeface="Avant Garde Demi SFDC"/>
              <a:cs typeface="Avant Garde Demi SFDC"/>
              <a:sym typeface="Avant Garde Demi SFDC"/>
            </a:endParaRPr>
          </a:p>
        </p:txBody>
      </p:sp>
      <p:sp>
        <p:nvSpPr>
          <p:cNvPr id="881" name="Google Shape;881;p69"/>
          <p:cNvSpPr txBox="1"/>
          <p:nvPr>
            <p:ph idx="3" type="title"/>
          </p:nvPr>
        </p:nvSpPr>
        <p:spPr>
          <a:xfrm>
            <a:off x="1207650" y="3237324"/>
            <a:ext cx="2375100" cy="3255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Font typeface="Salesforce Sans"/>
              <a:buNone/>
              <a:defRPr sz="2000">
                <a:solidFill>
                  <a:schemeClr val="lt1"/>
                </a:solidFill>
                <a:latin typeface="Salesforce Sans"/>
                <a:ea typeface="Salesforce Sans"/>
                <a:cs typeface="Salesforce Sans"/>
                <a:sym typeface="Salesforce Sans"/>
              </a:defRPr>
            </a:lvl1pPr>
            <a:lvl2pPr lvl="1">
              <a:spcBef>
                <a:spcPts val="0"/>
              </a:spcBef>
              <a:spcAft>
                <a:spcPts val="0"/>
              </a:spcAft>
              <a:buSzPts val="2000"/>
              <a:buFont typeface="Salesforce Sans"/>
              <a:buNone/>
              <a:defRPr sz="2000">
                <a:latin typeface="Salesforce Sans"/>
                <a:ea typeface="Salesforce Sans"/>
                <a:cs typeface="Salesforce Sans"/>
                <a:sym typeface="Salesforce Sans"/>
              </a:defRPr>
            </a:lvl2pPr>
            <a:lvl3pPr lvl="2">
              <a:spcBef>
                <a:spcPts val="0"/>
              </a:spcBef>
              <a:spcAft>
                <a:spcPts val="0"/>
              </a:spcAft>
              <a:buSzPts val="2000"/>
              <a:buFont typeface="Salesforce Sans"/>
              <a:buNone/>
              <a:defRPr sz="2000">
                <a:latin typeface="Salesforce Sans"/>
                <a:ea typeface="Salesforce Sans"/>
                <a:cs typeface="Salesforce Sans"/>
                <a:sym typeface="Salesforce Sans"/>
              </a:defRPr>
            </a:lvl3pPr>
            <a:lvl4pPr lvl="3">
              <a:spcBef>
                <a:spcPts val="0"/>
              </a:spcBef>
              <a:spcAft>
                <a:spcPts val="0"/>
              </a:spcAft>
              <a:buSzPts val="2000"/>
              <a:buFont typeface="Salesforce Sans"/>
              <a:buNone/>
              <a:defRPr sz="2000">
                <a:latin typeface="Salesforce Sans"/>
                <a:ea typeface="Salesforce Sans"/>
                <a:cs typeface="Salesforce Sans"/>
                <a:sym typeface="Salesforce Sans"/>
              </a:defRPr>
            </a:lvl4pPr>
            <a:lvl5pPr lvl="4">
              <a:spcBef>
                <a:spcPts val="0"/>
              </a:spcBef>
              <a:spcAft>
                <a:spcPts val="0"/>
              </a:spcAft>
              <a:buSzPts val="2000"/>
              <a:buFont typeface="Salesforce Sans"/>
              <a:buNone/>
              <a:defRPr sz="2000">
                <a:latin typeface="Salesforce Sans"/>
                <a:ea typeface="Salesforce Sans"/>
                <a:cs typeface="Salesforce Sans"/>
                <a:sym typeface="Salesforce Sans"/>
              </a:defRPr>
            </a:lvl5pPr>
            <a:lvl6pPr lvl="5">
              <a:spcBef>
                <a:spcPts val="0"/>
              </a:spcBef>
              <a:spcAft>
                <a:spcPts val="0"/>
              </a:spcAft>
              <a:buSzPts val="2000"/>
              <a:buFont typeface="Salesforce Sans"/>
              <a:buNone/>
              <a:defRPr sz="2000">
                <a:latin typeface="Salesforce Sans"/>
                <a:ea typeface="Salesforce Sans"/>
                <a:cs typeface="Salesforce Sans"/>
                <a:sym typeface="Salesforce Sans"/>
              </a:defRPr>
            </a:lvl6pPr>
            <a:lvl7pPr lvl="6">
              <a:spcBef>
                <a:spcPts val="0"/>
              </a:spcBef>
              <a:spcAft>
                <a:spcPts val="0"/>
              </a:spcAft>
              <a:buSzPts val="2000"/>
              <a:buFont typeface="Salesforce Sans"/>
              <a:buNone/>
              <a:defRPr sz="2000">
                <a:latin typeface="Salesforce Sans"/>
                <a:ea typeface="Salesforce Sans"/>
                <a:cs typeface="Salesforce Sans"/>
                <a:sym typeface="Salesforce Sans"/>
              </a:defRPr>
            </a:lvl7pPr>
            <a:lvl8pPr lvl="7">
              <a:spcBef>
                <a:spcPts val="0"/>
              </a:spcBef>
              <a:spcAft>
                <a:spcPts val="0"/>
              </a:spcAft>
              <a:buSzPts val="2000"/>
              <a:buFont typeface="Salesforce Sans"/>
              <a:buNone/>
              <a:defRPr sz="2000">
                <a:latin typeface="Salesforce Sans"/>
                <a:ea typeface="Salesforce Sans"/>
                <a:cs typeface="Salesforce Sans"/>
                <a:sym typeface="Salesforce Sans"/>
              </a:defRPr>
            </a:lvl8pPr>
            <a:lvl9pPr lvl="8">
              <a:spcBef>
                <a:spcPts val="0"/>
              </a:spcBef>
              <a:spcAft>
                <a:spcPts val="0"/>
              </a:spcAft>
              <a:buSzPts val="2000"/>
              <a:buFont typeface="Salesforce Sans"/>
              <a:buNone/>
              <a:defRPr sz="2000">
                <a:latin typeface="Salesforce Sans"/>
                <a:ea typeface="Salesforce Sans"/>
                <a:cs typeface="Salesforce Sans"/>
                <a:sym typeface="Salesforce Sans"/>
              </a:defRPr>
            </a:lvl9pPr>
          </a:lstStyle>
          <a:p/>
        </p:txBody>
      </p:sp>
      <p:sp>
        <p:nvSpPr>
          <p:cNvPr id="882" name="Google Shape;882;p69"/>
          <p:cNvSpPr txBox="1"/>
          <p:nvPr>
            <p:ph idx="4" type="title"/>
          </p:nvPr>
        </p:nvSpPr>
        <p:spPr>
          <a:xfrm>
            <a:off x="4600275" y="3237324"/>
            <a:ext cx="2375100" cy="3255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Font typeface="Salesforce Sans"/>
              <a:buNone/>
              <a:defRPr sz="2000">
                <a:solidFill>
                  <a:schemeClr val="lt1"/>
                </a:solidFill>
                <a:latin typeface="Salesforce Sans"/>
                <a:ea typeface="Salesforce Sans"/>
                <a:cs typeface="Salesforce Sans"/>
                <a:sym typeface="Salesforce Sans"/>
              </a:defRPr>
            </a:lvl1pPr>
            <a:lvl2pPr lvl="1">
              <a:spcBef>
                <a:spcPts val="0"/>
              </a:spcBef>
              <a:spcAft>
                <a:spcPts val="0"/>
              </a:spcAft>
              <a:buSzPts val="2000"/>
              <a:buFont typeface="Salesforce Sans"/>
              <a:buNone/>
              <a:defRPr sz="2000">
                <a:latin typeface="Salesforce Sans"/>
                <a:ea typeface="Salesforce Sans"/>
                <a:cs typeface="Salesforce Sans"/>
                <a:sym typeface="Salesforce Sans"/>
              </a:defRPr>
            </a:lvl2pPr>
            <a:lvl3pPr lvl="2">
              <a:spcBef>
                <a:spcPts val="0"/>
              </a:spcBef>
              <a:spcAft>
                <a:spcPts val="0"/>
              </a:spcAft>
              <a:buSzPts val="2000"/>
              <a:buFont typeface="Salesforce Sans"/>
              <a:buNone/>
              <a:defRPr sz="2000">
                <a:latin typeface="Salesforce Sans"/>
                <a:ea typeface="Salesforce Sans"/>
                <a:cs typeface="Salesforce Sans"/>
                <a:sym typeface="Salesforce Sans"/>
              </a:defRPr>
            </a:lvl3pPr>
            <a:lvl4pPr lvl="3">
              <a:spcBef>
                <a:spcPts val="0"/>
              </a:spcBef>
              <a:spcAft>
                <a:spcPts val="0"/>
              </a:spcAft>
              <a:buSzPts val="2000"/>
              <a:buFont typeface="Salesforce Sans"/>
              <a:buNone/>
              <a:defRPr sz="2000">
                <a:latin typeface="Salesforce Sans"/>
                <a:ea typeface="Salesforce Sans"/>
                <a:cs typeface="Salesforce Sans"/>
                <a:sym typeface="Salesforce Sans"/>
              </a:defRPr>
            </a:lvl4pPr>
            <a:lvl5pPr lvl="4">
              <a:spcBef>
                <a:spcPts val="0"/>
              </a:spcBef>
              <a:spcAft>
                <a:spcPts val="0"/>
              </a:spcAft>
              <a:buSzPts val="2000"/>
              <a:buFont typeface="Salesforce Sans"/>
              <a:buNone/>
              <a:defRPr sz="2000">
                <a:latin typeface="Salesforce Sans"/>
                <a:ea typeface="Salesforce Sans"/>
                <a:cs typeface="Salesforce Sans"/>
                <a:sym typeface="Salesforce Sans"/>
              </a:defRPr>
            </a:lvl5pPr>
            <a:lvl6pPr lvl="5">
              <a:spcBef>
                <a:spcPts val="0"/>
              </a:spcBef>
              <a:spcAft>
                <a:spcPts val="0"/>
              </a:spcAft>
              <a:buSzPts val="2000"/>
              <a:buFont typeface="Salesforce Sans"/>
              <a:buNone/>
              <a:defRPr sz="2000">
                <a:latin typeface="Salesforce Sans"/>
                <a:ea typeface="Salesforce Sans"/>
                <a:cs typeface="Salesforce Sans"/>
                <a:sym typeface="Salesforce Sans"/>
              </a:defRPr>
            </a:lvl6pPr>
            <a:lvl7pPr lvl="6">
              <a:spcBef>
                <a:spcPts val="0"/>
              </a:spcBef>
              <a:spcAft>
                <a:spcPts val="0"/>
              </a:spcAft>
              <a:buSzPts val="2000"/>
              <a:buFont typeface="Salesforce Sans"/>
              <a:buNone/>
              <a:defRPr sz="2000">
                <a:latin typeface="Salesforce Sans"/>
                <a:ea typeface="Salesforce Sans"/>
                <a:cs typeface="Salesforce Sans"/>
                <a:sym typeface="Salesforce Sans"/>
              </a:defRPr>
            </a:lvl7pPr>
            <a:lvl8pPr lvl="7">
              <a:spcBef>
                <a:spcPts val="0"/>
              </a:spcBef>
              <a:spcAft>
                <a:spcPts val="0"/>
              </a:spcAft>
              <a:buSzPts val="2000"/>
              <a:buFont typeface="Salesforce Sans"/>
              <a:buNone/>
              <a:defRPr sz="2000">
                <a:latin typeface="Salesforce Sans"/>
                <a:ea typeface="Salesforce Sans"/>
                <a:cs typeface="Salesforce Sans"/>
                <a:sym typeface="Salesforce Sans"/>
              </a:defRPr>
            </a:lvl8pPr>
            <a:lvl9pPr lvl="8">
              <a:spcBef>
                <a:spcPts val="0"/>
              </a:spcBef>
              <a:spcAft>
                <a:spcPts val="0"/>
              </a:spcAft>
              <a:buSzPts val="2000"/>
              <a:buFont typeface="Salesforce Sans"/>
              <a:buNone/>
              <a:defRPr sz="2000">
                <a:latin typeface="Salesforce Sans"/>
                <a:ea typeface="Salesforce Sans"/>
                <a:cs typeface="Salesforce Sans"/>
                <a:sym typeface="Salesforce Sans"/>
              </a:defRPr>
            </a:lvl9pPr>
          </a:lstStyle>
          <a:p/>
        </p:txBody>
      </p:sp>
      <p:sp>
        <p:nvSpPr>
          <p:cNvPr id="883" name="Google Shape;883;p69"/>
          <p:cNvSpPr txBox="1"/>
          <p:nvPr>
            <p:ph idx="5" type="title"/>
          </p:nvPr>
        </p:nvSpPr>
        <p:spPr>
          <a:xfrm>
            <a:off x="7992900" y="3237324"/>
            <a:ext cx="2375100" cy="3255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Font typeface="Salesforce Sans"/>
              <a:buNone/>
              <a:defRPr sz="2000">
                <a:solidFill>
                  <a:schemeClr val="lt1"/>
                </a:solidFill>
                <a:latin typeface="Salesforce Sans"/>
                <a:ea typeface="Salesforce Sans"/>
                <a:cs typeface="Salesforce Sans"/>
                <a:sym typeface="Salesforce Sans"/>
              </a:defRPr>
            </a:lvl1pPr>
            <a:lvl2pPr lvl="1">
              <a:spcBef>
                <a:spcPts val="0"/>
              </a:spcBef>
              <a:spcAft>
                <a:spcPts val="0"/>
              </a:spcAft>
              <a:buSzPts val="2000"/>
              <a:buFont typeface="Salesforce Sans"/>
              <a:buNone/>
              <a:defRPr sz="2000">
                <a:latin typeface="Salesforce Sans"/>
                <a:ea typeface="Salesforce Sans"/>
                <a:cs typeface="Salesforce Sans"/>
                <a:sym typeface="Salesforce Sans"/>
              </a:defRPr>
            </a:lvl2pPr>
            <a:lvl3pPr lvl="2">
              <a:spcBef>
                <a:spcPts val="0"/>
              </a:spcBef>
              <a:spcAft>
                <a:spcPts val="0"/>
              </a:spcAft>
              <a:buSzPts val="2000"/>
              <a:buFont typeface="Salesforce Sans"/>
              <a:buNone/>
              <a:defRPr sz="2000">
                <a:latin typeface="Salesforce Sans"/>
                <a:ea typeface="Salesforce Sans"/>
                <a:cs typeface="Salesforce Sans"/>
                <a:sym typeface="Salesforce Sans"/>
              </a:defRPr>
            </a:lvl3pPr>
            <a:lvl4pPr lvl="3">
              <a:spcBef>
                <a:spcPts val="0"/>
              </a:spcBef>
              <a:spcAft>
                <a:spcPts val="0"/>
              </a:spcAft>
              <a:buSzPts val="2000"/>
              <a:buFont typeface="Salesforce Sans"/>
              <a:buNone/>
              <a:defRPr sz="2000">
                <a:latin typeface="Salesforce Sans"/>
                <a:ea typeface="Salesforce Sans"/>
                <a:cs typeface="Salesforce Sans"/>
                <a:sym typeface="Salesforce Sans"/>
              </a:defRPr>
            </a:lvl4pPr>
            <a:lvl5pPr lvl="4">
              <a:spcBef>
                <a:spcPts val="0"/>
              </a:spcBef>
              <a:spcAft>
                <a:spcPts val="0"/>
              </a:spcAft>
              <a:buSzPts val="2000"/>
              <a:buFont typeface="Salesforce Sans"/>
              <a:buNone/>
              <a:defRPr sz="2000">
                <a:latin typeface="Salesforce Sans"/>
                <a:ea typeface="Salesforce Sans"/>
                <a:cs typeface="Salesforce Sans"/>
                <a:sym typeface="Salesforce Sans"/>
              </a:defRPr>
            </a:lvl5pPr>
            <a:lvl6pPr lvl="5">
              <a:spcBef>
                <a:spcPts val="0"/>
              </a:spcBef>
              <a:spcAft>
                <a:spcPts val="0"/>
              </a:spcAft>
              <a:buSzPts val="2000"/>
              <a:buFont typeface="Salesforce Sans"/>
              <a:buNone/>
              <a:defRPr sz="2000">
                <a:latin typeface="Salesforce Sans"/>
                <a:ea typeface="Salesforce Sans"/>
                <a:cs typeface="Salesforce Sans"/>
                <a:sym typeface="Salesforce Sans"/>
              </a:defRPr>
            </a:lvl6pPr>
            <a:lvl7pPr lvl="6">
              <a:spcBef>
                <a:spcPts val="0"/>
              </a:spcBef>
              <a:spcAft>
                <a:spcPts val="0"/>
              </a:spcAft>
              <a:buSzPts val="2000"/>
              <a:buFont typeface="Salesforce Sans"/>
              <a:buNone/>
              <a:defRPr sz="2000">
                <a:latin typeface="Salesforce Sans"/>
                <a:ea typeface="Salesforce Sans"/>
                <a:cs typeface="Salesforce Sans"/>
                <a:sym typeface="Salesforce Sans"/>
              </a:defRPr>
            </a:lvl7pPr>
            <a:lvl8pPr lvl="7">
              <a:spcBef>
                <a:spcPts val="0"/>
              </a:spcBef>
              <a:spcAft>
                <a:spcPts val="0"/>
              </a:spcAft>
              <a:buSzPts val="2000"/>
              <a:buFont typeface="Salesforce Sans"/>
              <a:buNone/>
              <a:defRPr sz="2000">
                <a:latin typeface="Salesforce Sans"/>
                <a:ea typeface="Salesforce Sans"/>
                <a:cs typeface="Salesforce Sans"/>
                <a:sym typeface="Salesforce Sans"/>
              </a:defRPr>
            </a:lvl8pPr>
            <a:lvl9pPr lvl="8">
              <a:spcBef>
                <a:spcPts val="0"/>
              </a:spcBef>
              <a:spcAft>
                <a:spcPts val="0"/>
              </a:spcAft>
              <a:buSzPts val="2000"/>
              <a:buFont typeface="Salesforce Sans"/>
              <a:buNone/>
              <a:defRPr sz="2000">
                <a:latin typeface="Salesforce Sans"/>
                <a:ea typeface="Salesforce Sans"/>
                <a:cs typeface="Salesforce Sans"/>
                <a:sym typeface="Salesforce Sans"/>
              </a:defRPr>
            </a:lvl9pPr>
          </a:lstStyle>
          <a:p/>
        </p:txBody>
      </p:sp>
      <p:sp>
        <p:nvSpPr>
          <p:cNvPr id="884" name="Google Shape;884;p69"/>
          <p:cNvSpPr txBox="1"/>
          <p:nvPr>
            <p:ph idx="6" type="title"/>
          </p:nvPr>
        </p:nvSpPr>
        <p:spPr>
          <a:xfrm>
            <a:off x="11385525" y="3237324"/>
            <a:ext cx="2375100" cy="3255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Font typeface="Salesforce Sans"/>
              <a:buNone/>
              <a:defRPr sz="2000">
                <a:solidFill>
                  <a:schemeClr val="lt1"/>
                </a:solidFill>
                <a:latin typeface="Salesforce Sans"/>
                <a:ea typeface="Salesforce Sans"/>
                <a:cs typeface="Salesforce Sans"/>
                <a:sym typeface="Salesforce Sans"/>
              </a:defRPr>
            </a:lvl1pPr>
            <a:lvl2pPr lvl="1">
              <a:spcBef>
                <a:spcPts val="0"/>
              </a:spcBef>
              <a:spcAft>
                <a:spcPts val="0"/>
              </a:spcAft>
              <a:buSzPts val="2000"/>
              <a:buFont typeface="Salesforce Sans"/>
              <a:buNone/>
              <a:defRPr sz="2000">
                <a:latin typeface="Salesforce Sans"/>
                <a:ea typeface="Salesforce Sans"/>
                <a:cs typeface="Salesforce Sans"/>
                <a:sym typeface="Salesforce Sans"/>
              </a:defRPr>
            </a:lvl2pPr>
            <a:lvl3pPr lvl="2">
              <a:spcBef>
                <a:spcPts val="0"/>
              </a:spcBef>
              <a:spcAft>
                <a:spcPts val="0"/>
              </a:spcAft>
              <a:buSzPts val="2000"/>
              <a:buFont typeface="Salesforce Sans"/>
              <a:buNone/>
              <a:defRPr sz="2000">
                <a:latin typeface="Salesforce Sans"/>
                <a:ea typeface="Salesforce Sans"/>
                <a:cs typeface="Salesforce Sans"/>
                <a:sym typeface="Salesforce Sans"/>
              </a:defRPr>
            </a:lvl3pPr>
            <a:lvl4pPr lvl="3">
              <a:spcBef>
                <a:spcPts val="0"/>
              </a:spcBef>
              <a:spcAft>
                <a:spcPts val="0"/>
              </a:spcAft>
              <a:buSzPts val="2000"/>
              <a:buFont typeface="Salesforce Sans"/>
              <a:buNone/>
              <a:defRPr sz="2000">
                <a:latin typeface="Salesforce Sans"/>
                <a:ea typeface="Salesforce Sans"/>
                <a:cs typeface="Salesforce Sans"/>
                <a:sym typeface="Salesforce Sans"/>
              </a:defRPr>
            </a:lvl4pPr>
            <a:lvl5pPr lvl="4">
              <a:spcBef>
                <a:spcPts val="0"/>
              </a:spcBef>
              <a:spcAft>
                <a:spcPts val="0"/>
              </a:spcAft>
              <a:buSzPts val="2000"/>
              <a:buFont typeface="Salesforce Sans"/>
              <a:buNone/>
              <a:defRPr sz="2000">
                <a:latin typeface="Salesforce Sans"/>
                <a:ea typeface="Salesforce Sans"/>
                <a:cs typeface="Salesforce Sans"/>
                <a:sym typeface="Salesforce Sans"/>
              </a:defRPr>
            </a:lvl5pPr>
            <a:lvl6pPr lvl="5">
              <a:spcBef>
                <a:spcPts val="0"/>
              </a:spcBef>
              <a:spcAft>
                <a:spcPts val="0"/>
              </a:spcAft>
              <a:buSzPts val="2000"/>
              <a:buFont typeface="Salesforce Sans"/>
              <a:buNone/>
              <a:defRPr sz="2000">
                <a:latin typeface="Salesforce Sans"/>
                <a:ea typeface="Salesforce Sans"/>
                <a:cs typeface="Salesforce Sans"/>
                <a:sym typeface="Salesforce Sans"/>
              </a:defRPr>
            </a:lvl6pPr>
            <a:lvl7pPr lvl="6">
              <a:spcBef>
                <a:spcPts val="0"/>
              </a:spcBef>
              <a:spcAft>
                <a:spcPts val="0"/>
              </a:spcAft>
              <a:buSzPts val="2000"/>
              <a:buFont typeface="Salesforce Sans"/>
              <a:buNone/>
              <a:defRPr sz="2000">
                <a:latin typeface="Salesforce Sans"/>
                <a:ea typeface="Salesforce Sans"/>
                <a:cs typeface="Salesforce Sans"/>
                <a:sym typeface="Salesforce Sans"/>
              </a:defRPr>
            </a:lvl7pPr>
            <a:lvl8pPr lvl="7">
              <a:spcBef>
                <a:spcPts val="0"/>
              </a:spcBef>
              <a:spcAft>
                <a:spcPts val="0"/>
              </a:spcAft>
              <a:buSzPts val="2000"/>
              <a:buFont typeface="Salesforce Sans"/>
              <a:buNone/>
              <a:defRPr sz="2000">
                <a:latin typeface="Salesforce Sans"/>
                <a:ea typeface="Salesforce Sans"/>
                <a:cs typeface="Salesforce Sans"/>
                <a:sym typeface="Salesforce Sans"/>
              </a:defRPr>
            </a:lvl8pPr>
            <a:lvl9pPr lvl="8">
              <a:spcBef>
                <a:spcPts val="0"/>
              </a:spcBef>
              <a:spcAft>
                <a:spcPts val="0"/>
              </a:spcAft>
              <a:buSzPts val="2000"/>
              <a:buFont typeface="Salesforce Sans"/>
              <a:buNone/>
              <a:defRPr sz="2000">
                <a:latin typeface="Salesforce Sans"/>
                <a:ea typeface="Salesforce Sans"/>
                <a:cs typeface="Salesforce Sans"/>
                <a:sym typeface="Salesforce Sans"/>
              </a:defRPr>
            </a:lvl9pPr>
          </a:lstStyle>
          <a:p/>
        </p:txBody>
      </p:sp>
      <p:sp>
        <p:nvSpPr>
          <p:cNvPr id="885" name="Google Shape;885;p69"/>
          <p:cNvSpPr txBox="1"/>
          <p:nvPr>
            <p:ph idx="7" type="title"/>
          </p:nvPr>
        </p:nvSpPr>
        <p:spPr>
          <a:xfrm>
            <a:off x="14778150" y="3237324"/>
            <a:ext cx="2375100" cy="3255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Font typeface="Salesforce Sans"/>
              <a:buNone/>
              <a:defRPr sz="2000">
                <a:solidFill>
                  <a:schemeClr val="lt1"/>
                </a:solidFill>
                <a:latin typeface="Salesforce Sans"/>
                <a:ea typeface="Salesforce Sans"/>
                <a:cs typeface="Salesforce Sans"/>
                <a:sym typeface="Salesforce Sans"/>
              </a:defRPr>
            </a:lvl1pPr>
            <a:lvl2pPr lvl="1">
              <a:spcBef>
                <a:spcPts val="0"/>
              </a:spcBef>
              <a:spcAft>
                <a:spcPts val="0"/>
              </a:spcAft>
              <a:buSzPts val="2000"/>
              <a:buFont typeface="Salesforce Sans"/>
              <a:buNone/>
              <a:defRPr sz="2000">
                <a:latin typeface="Salesforce Sans"/>
                <a:ea typeface="Salesforce Sans"/>
                <a:cs typeface="Salesforce Sans"/>
                <a:sym typeface="Salesforce Sans"/>
              </a:defRPr>
            </a:lvl2pPr>
            <a:lvl3pPr lvl="2">
              <a:spcBef>
                <a:spcPts val="0"/>
              </a:spcBef>
              <a:spcAft>
                <a:spcPts val="0"/>
              </a:spcAft>
              <a:buSzPts val="2000"/>
              <a:buFont typeface="Salesforce Sans"/>
              <a:buNone/>
              <a:defRPr sz="2000">
                <a:latin typeface="Salesforce Sans"/>
                <a:ea typeface="Salesforce Sans"/>
                <a:cs typeface="Salesforce Sans"/>
                <a:sym typeface="Salesforce Sans"/>
              </a:defRPr>
            </a:lvl3pPr>
            <a:lvl4pPr lvl="3">
              <a:spcBef>
                <a:spcPts val="0"/>
              </a:spcBef>
              <a:spcAft>
                <a:spcPts val="0"/>
              </a:spcAft>
              <a:buSzPts val="2000"/>
              <a:buFont typeface="Salesforce Sans"/>
              <a:buNone/>
              <a:defRPr sz="2000">
                <a:latin typeface="Salesforce Sans"/>
                <a:ea typeface="Salesforce Sans"/>
                <a:cs typeface="Salesforce Sans"/>
                <a:sym typeface="Salesforce Sans"/>
              </a:defRPr>
            </a:lvl4pPr>
            <a:lvl5pPr lvl="4">
              <a:spcBef>
                <a:spcPts val="0"/>
              </a:spcBef>
              <a:spcAft>
                <a:spcPts val="0"/>
              </a:spcAft>
              <a:buSzPts val="2000"/>
              <a:buFont typeface="Salesforce Sans"/>
              <a:buNone/>
              <a:defRPr sz="2000">
                <a:latin typeface="Salesforce Sans"/>
                <a:ea typeface="Salesforce Sans"/>
                <a:cs typeface="Salesforce Sans"/>
                <a:sym typeface="Salesforce Sans"/>
              </a:defRPr>
            </a:lvl5pPr>
            <a:lvl6pPr lvl="5">
              <a:spcBef>
                <a:spcPts val="0"/>
              </a:spcBef>
              <a:spcAft>
                <a:spcPts val="0"/>
              </a:spcAft>
              <a:buSzPts val="2000"/>
              <a:buFont typeface="Salesforce Sans"/>
              <a:buNone/>
              <a:defRPr sz="2000">
                <a:latin typeface="Salesforce Sans"/>
                <a:ea typeface="Salesforce Sans"/>
                <a:cs typeface="Salesforce Sans"/>
                <a:sym typeface="Salesforce Sans"/>
              </a:defRPr>
            </a:lvl6pPr>
            <a:lvl7pPr lvl="6">
              <a:spcBef>
                <a:spcPts val="0"/>
              </a:spcBef>
              <a:spcAft>
                <a:spcPts val="0"/>
              </a:spcAft>
              <a:buSzPts val="2000"/>
              <a:buFont typeface="Salesforce Sans"/>
              <a:buNone/>
              <a:defRPr sz="2000">
                <a:latin typeface="Salesforce Sans"/>
                <a:ea typeface="Salesforce Sans"/>
                <a:cs typeface="Salesforce Sans"/>
                <a:sym typeface="Salesforce Sans"/>
              </a:defRPr>
            </a:lvl7pPr>
            <a:lvl8pPr lvl="7">
              <a:spcBef>
                <a:spcPts val="0"/>
              </a:spcBef>
              <a:spcAft>
                <a:spcPts val="0"/>
              </a:spcAft>
              <a:buSzPts val="2000"/>
              <a:buFont typeface="Salesforce Sans"/>
              <a:buNone/>
              <a:defRPr sz="2000">
                <a:latin typeface="Salesforce Sans"/>
                <a:ea typeface="Salesforce Sans"/>
                <a:cs typeface="Salesforce Sans"/>
                <a:sym typeface="Salesforce Sans"/>
              </a:defRPr>
            </a:lvl8pPr>
            <a:lvl9pPr lvl="8">
              <a:spcBef>
                <a:spcPts val="0"/>
              </a:spcBef>
              <a:spcAft>
                <a:spcPts val="0"/>
              </a:spcAft>
              <a:buSzPts val="2000"/>
              <a:buFont typeface="Salesforce Sans"/>
              <a:buNone/>
              <a:defRPr sz="2000">
                <a:latin typeface="Salesforce Sans"/>
                <a:ea typeface="Salesforce Sans"/>
                <a:cs typeface="Salesforce Sans"/>
                <a:sym typeface="Salesforce Sans"/>
              </a:defRPr>
            </a:lvl9pPr>
          </a:lstStyle>
          <a:p/>
        </p:txBody>
      </p:sp>
      <p:pic>
        <p:nvPicPr>
          <p:cNvPr descr="Yellow_single_sparkle.png" id="886" name="Google Shape;886;p69"/>
          <p:cNvPicPr preferRelativeResize="0"/>
          <p:nvPr/>
        </p:nvPicPr>
        <p:blipFill rotWithShape="1">
          <a:blip r:embed="rId3">
            <a:alphaModFix/>
          </a:blip>
          <a:srcRect b="0" l="0" r="0" t="0"/>
          <a:stretch/>
        </p:blipFill>
        <p:spPr>
          <a:xfrm rot="618519">
            <a:off x="17716618" y="8037292"/>
            <a:ext cx="336404" cy="340708"/>
          </a:xfrm>
          <a:prstGeom prst="rect">
            <a:avLst/>
          </a:prstGeom>
          <a:noFill/>
          <a:ln>
            <a:noFill/>
          </a:ln>
        </p:spPr>
      </p:pic>
      <p:pic>
        <p:nvPicPr>
          <p:cNvPr descr="Yellow_single_sparkle.png" id="887" name="Google Shape;887;p69"/>
          <p:cNvPicPr preferRelativeResize="0"/>
          <p:nvPr/>
        </p:nvPicPr>
        <p:blipFill rotWithShape="1">
          <a:blip r:embed="rId3">
            <a:alphaModFix/>
          </a:blip>
          <a:srcRect b="0" l="0" r="0" t="0"/>
          <a:stretch/>
        </p:blipFill>
        <p:spPr>
          <a:xfrm rot="-669029">
            <a:off x="16923044" y="8209249"/>
            <a:ext cx="768236" cy="778064"/>
          </a:xfrm>
          <a:prstGeom prst="rect">
            <a:avLst/>
          </a:prstGeom>
          <a:noFill/>
          <a:ln>
            <a:noFill/>
          </a:ln>
        </p:spPr>
      </p:pic>
      <p:pic>
        <p:nvPicPr>
          <p:cNvPr descr="alt=&quot;&quot;" id="888" name="Google Shape;888;p69"/>
          <p:cNvPicPr preferRelativeResize="0"/>
          <p:nvPr/>
        </p:nvPicPr>
        <p:blipFill rotWithShape="1">
          <a:blip r:embed="rId3">
            <a:alphaModFix/>
          </a:blip>
          <a:srcRect b="0" l="0" r="0" t="0"/>
          <a:stretch/>
        </p:blipFill>
        <p:spPr>
          <a:xfrm rot="-1107206">
            <a:off x="292166" y="2423508"/>
            <a:ext cx="485211" cy="491419"/>
          </a:xfrm>
          <a:prstGeom prst="rect">
            <a:avLst/>
          </a:prstGeom>
          <a:noFill/>
          <a:ln>
            <a:noFill/>
          </a:ln>
        </p:spPr>
      </p:pic>
      <p:pic>
        <p:nvPicPr>
          <p:cNvPr descr="alt=&quot;&quot;" id="889" name="Google Shape;889;p69"/>
          <p:cNvPicPr preferRelativeResize="0"/>
          <p:nvPr/>
        </p:nvPicPr>
        <p:blipFill rotWithShape="1">
          <a:blip r:embed="rId3">
            <a:alphaModFix/>
          </a:blip>
          <a:srcRect b="0" l="0" r="0" t="0"/>
          <a:stretch/>
        </p:blipFill>
        <p:spPr>
          <a:xfrm rot="450588">
            <a:off x="390984" y="3078575"/>
            <a:ext cx="189095" cy="19153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B">
  <p:cSld name="TITLE_1_1_1_1_1_1_1_1_1_1_1_1_1_1_1_1_1_1_1_1_1_1_1_1_1_1_1_1_1_1_1_1_1_1_1_1_1_1_1_1_1_1_1_1_2">
    <p:bg>
      <p:bgPr>
        <a:solidFill>
          <a:srgbClr val="CFE9FE"/>
        </a:solidFill>
      </p:bgPr>
    </p:bg>
    <p:spTree>
      <p:nvGrpSpPr>
        <p:cNvPr id="890" name="Shape 890"/>
        <p:cNvGrpSpPr/>
        <p:nvPr/>
      </p:nvGrpSpPr>
      <p:grpSpPr>
        <a:xfrm>
          <a:off x="0" y="0"/>
          <a:ext cx="0" cy="0"/>
          <a:chOff x="0" y="0"/>
          <a:chExt cx="0" cy="0"/>
        </a:xfrm>
      </p:grpSpPr>
      <p:sp>
        <p:nvSpPr>
          <p:cNvPr id="891" name="Google Shape;891;p70"/>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pic>
        <p:nvPicPr>
          <p:cNvPr id="892" name="Google Shape;892;p70"/>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Basic - Two line 1 - White">
  <p:cSld name="TITLE_1_1_1_1_1_1_1_2">
    <p:bg>
      <p:bgPr>
        <a:solidFill>
          <a:schemeClr val="lt1"/>
        </a:solidFill>
      </p:bgPr>
    </p:bg>
    <p:spTree>
      <p:nvGrpSpPr>
        <p:cNvPr id="68" name="Shape 68"/>
        <p:cNvGrpSpPr/>
        <p:nvPr/>
      </p:nvGrpSpPr>
      <p:grpSpPr>
        <a:xfrm>
          <a:off x="0" y="0"/>
          <a:ext cx="0" cy="0"/>
          <a:chOff x="0" y="0"/>
          <a:chExt cx="0" cy="0"/>
        </a:xfrm>
      </p:grpSpPr>
      <p:sp>
        <p:nvSpPr>
          <p:cNvPr id="69" name="Google Shape;69;p8"/>
          <p:cNvSpPr txBox="1"/>
          <p:nvPr>
            <p:ph idx="1" type="subTitle"/>
          </p:nvPr>
        </p:nvSpPr>
        <p:spPr>
          <a:xfrm>
            <a:off x="868680" y="2468880"/>
            <a:ext cx="151425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70" name="Google Shape;70;p8"/>
          <p:cNvSpPr txBox="1"/>
          <p:nvPr>
            <p:ph type="title"/>
          </p:nvPr>
        </p:nvSpPr>
        <p:spPr>
          <a:xfrm>
            <a:off x="857250" y="838200"/>
            <a:ext cx="15144900" cy="1495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1" name="Google Shape;71;p8"/>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
        <p:nvSpPr>
          <p:cNvPr id="72" name="Google Shape;72;p8"/>
          <p:cNvSpPr txBox="1"/>
          <p:nvPr>
            <p:ph idx="3" type="body"/>
          </p:nvPr>
        </p:nvSpPr>
        <p:spPr>
          <a:xfrm>
            <a:off x="857250" y="3390900"/>
            <a:ext cx="16573500" cy="57435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pic>
        <p:nvPicPr>
          <p:cNvPr id="73" name="Google Shape;73;p8"/>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Blue - One line + notes">
  <p:cSld name="TITLE_1_1_1_1_1_1_5">
    <p:bg>
      <p:bgPr>
        <a:solidFill>
          <a:srgbClr val="CFE9FE"/>
        </a:solidFill>
      </p:bgPr>
    </p:bg>
    <p:spTree>
      <p:nvGrpSpPr>
        <p:cNvPr id="893" name="Shape 893"/>
        <p:cNvGrpSpPr/>
        <p:nvPr/>
      </p:nvGrpSpPr>
      <p:grpSpPr>
        <a:xfrm>
          <a:off x="0" y="0"/>
          <a:ext cx="0" cy="0"/>
          <a:chOff x="0" y="0"/>
          <a:chExt cx="0" cy="0"/>
        </a:xfrm>
      </p:grpSpPr>
      <p:sp>
        <p:nvSpPr>
          <p:cNvPr id="894" name="Google Shape;894;p71"/>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895" name="Google Shape;895;p71"/>
          <p:cNvSpPr txBox="1"/>
          <p:nvPr>
            <p:ph idx="1"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96" name="Google Shape;896;p71"/>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asic - Two column - Blue">
  <p:cSld name="TITLE_1_1_1_1_1_1_1_1">
    <p:bg>
      <p:bgPr>
        <a:solidFill>
          <a:srgbClr val="CFE9FE"/>
        </a:solidFill>
      </p:bgPr>
    </p:bg>
    <p:spTree>
      <p:nvGrpSpPr>
        <p:cNvPr id="74" name="Shape 74"/>
        <p:cNvGrpSpPr/>
        <p:nvPr/>
      </p:nvGrpSpPr>
      <p:grpSpPr>
        <a:xfrm>
          <a:off x="0" y="0"/>
          <a:ext cx="0" cy="0"/>
          <a:chOff x="0" y="0"/>
          <a:chExt cx="0" cy="0"/>
        </a:xfrm>
      </p:grpSpPr>
      <p:sp>
        <p:nvSpPr>
          <p:cNvPr id="75" name="Google Shape;75;p9"/>
          <p:cNvSpPr txBox="1"/>
          <p:nvPr>
            <p:ph idx="1" type="body"/>
          </p:nvPr>
        </p:nvSpPr>
        <p:spPr>
          <a:xfrm>
            <a:off x="9429750" y="2814638"/>
            <a:ext cx="7991400" cy="63294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76" name="Google Shape;76;p9"/>
          <p:cNvSpPr txBox="1"/>
          <p:nvPr>
            <p:ph idx="2" type="body"/>
          </p:nvPr>
        </p:nvSpPr>
        <p:spPr>
          <a:xfrm>
            <a:off x="857250" y="2814638"/>
            <a:ext cx="7991400" cy="63294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77" name="Google Shape;77;p9"/>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8" name="Google Shape;78;p9"/>
          <p:cNvSpPr txBox="1"/>
          <p:nvPr>
            <p:ph idx="3"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79" name="Google Shape;79;p9"/>
          <p:cNvSpPr txBox="1"/>
          <p:nvPr>
            <p:ph idx="4"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pic>
        <p:nvPicPr>
          <p:cNvPr id="80" name="Google Shape;80;p9"/>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asic - Two column - White">
  <p:cSld name="TITLE_1_1_1_1_1_1_1_1_2">
    <p:bg>
      <p:bgPr>
        <a:solidFill>
          <a:srgbClr val="FFFEFE"/>
        </a:solidFill>
      </p:bgPr>
    </p:bg>
    <p:spTree>
      <p:nvGrpSpPr>
        <p:cNvPr id="81" name="Shape 81"/>
        <p:cNvGrpSpPr/>
        <p:nvPr/>
      </p:nvGrpSpPr>
      <p:grpSpPr>
        <a:xfrm>
          <a:off x="0" y="0"/>
          <a:ext cx="0" cy="0"/>
          <a:chOff x="0" y="0"/>
          <a:chExt cx="0" cy="0"/>
        </a:xfrm>
      </p:grpSpPr>
      <p:sp>
        <p:nvSpPr>
          <p:cNvPr id="82" name="Google Shape;82;p10"/>
          <p:cNvSpPr txBox="1"/>
          <p:nvPr>
            <p:ph idx="1" type="body"/>
          </p:nvPr>
        </p:nvSpPr>
        <p:spPr>
          <a:xfrm>
            <a:off x="9429750" y="2814638"/>
            <a:ext cx="7991400" cy="63294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83" name="Google Shape;83;p10"/>
          <p:cNvSpPr txBox="1"/>
          <p:nvPr>
            <p:ph idx="2" type="body"/>
          </p:nvPr>
        </p:nvSpPr>
        <p:spPr>
          <a:xfrm>
            <a:off x="857250" y="2814638"/>
            <a:ext cx="7991400" cy="63294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84" name="Google Shape;84;p10"/>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85" name="Google Shape;85;p10"/>
          <p:cNvSpPr txBox="1"/>
          <p:nvPr>
            <p:ph idx="3"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86" name="Google Shape;86;p10"/>
          <p:cNvSpPr txBox="1"/>
          <p:nvPr>
            <p:ph idx="4"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7" name="Google Shape;87;p10"/>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Masters/_rels/slideMaster1.xml.rels><?xml version="1.0" encoding="UTF-8"?><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71" Type="http://schemas.openxmlformats.org/officeDocument/2006/relationships/theme" Target="../theme/theme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FE9F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7250" y="890050"/>
            <a:ext cx="16573500" cy="114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1pPr>
            <a:lvl2pPr lvl="1"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2pPr>
            <a:lvl3pPr lvl="2"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3pPr>
            <a:lvl4pPr lvl="3"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4pPr>
            <a:lvl5pPr lvl="4"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5pPr>
            <a:lvl6pPr lvl="5"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6pPr>
            <a:lvl7pPr lvl="6"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7pPr>
            <a:lvl8pPr lvl="7"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8pPr>
            <a:lvl9pPr lvl="8"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9pPr>
          </a:lstStyle>
          <a:p/>
        </p:txBody>
      </p:sp>
      <p:sp>
        <p:nvSpPr>
          <p:cNvPr id="7" name="Google Shape;7;p1"/>
          <p:cNvSpPr txBox="1"/>
          <p:nvPr>
            <p:ph idx="1" type="body"/>
          </p:nvPr>
        </p:nvSpPr>
        <p:spPr>
          <a:xfrm>
            <a:off x="857250" y="2567250"/>
            <a:ext cx="16573500" cy="6576900"/>
          </a:xfrm>
          <a:prstGeom prst="rect">
            <a:avLst/>
          </a:prstGeom>
          <a:noFill/>
          <a:ln>
            <a:noFill/>
          </a:ln>
        </p:spPr>
        <p:txBody>
          <a:bodyPr anchorCtr="0" anchor="t" bIns="182850" lIns="182850" spcFirstLastPara="1" rIns="182850" wrap="square" tIns="182850">
            <a:noAutofit/>
          </a:bodyPr>
          <a:lstStyle>
            <a:lvl1pPr indent="-419100" lvl="0" marL="457200" rtl="0">
              <a:lnSpc>
                <a:spcPct val="90000"/>
              </a:lnSpc>
              <a:spcBef>
                <a:spcPts val="0"/>
              </a:spcBef>
              <a:spcAft>
                <a:spcPts val="0"/>
              </a:spcAft>
              <a:buClr>
                <a:schemeClr val="dk1"/>
              </a:buClr>
              <a:buSzPts val="3000"/>
              <a:buFont typeface="Salesforce Sans"/>
              <a:buChar char="●"/>
              <a:defRPr sz="3000">
                <a:solidFill>
                  <a:schemeClr val="dk1"/>
                </a:solidFill>
                <a:latin typeface="Salesforce Sans"/>
                <a:ea typeface="Salesforce Sans"/>
                <a:cs typeface="Salesforce Sans"/>
                <a:sym typeface="Salesforce Sans"/>
              </a:defRPr>
            </a:lvl1pPr>
            <a:lvl2pPr indent="-393700" lvl="1" marL="914400" rtl="0">
              <a:lnSpc>
                <a:spcPct val="90000"/>
              </a:lnSpc>
              <a:spcBef>
                <a:spcPts val="1800"/>
              </a:spcBef>
              <a:spcAft>
                <a:spcPts val="0"/>
              </a:spcAft>
              <a:buClr>
                <a:schemeClr val="dk1"/>
              </a:buClr>
              <a:buSzPts val="2600"/>
              <a:buFont typeface="Salesforce Sans"/>
              <a:buChar char="○"/>
              <a:defRPr sz="2600">
                <a:solidFill>
                  <a:schemeClr val="dk1"/>
                </a:solidFill>
                <a:latin typeface="Salesforce Sans"/>
                <a:ea typeface="Salesforce Sans"/>
                <a:cs typeface="Salesforce Sans"/>
                <a:sym typeface="Salesforce Sans"/>
              </a:defRPr>
            </a:lvl2pPr>
            <a:lvl3pPr indent="-381000" lvl="2" marL="1371600" rtl="0">
              <a:lnSpc>
                <a:spcPct val="90000"/>
              </a:lnSpc>
              <a:spcBef>
                <a:spcPts val="1800"/>
              </a:spcBef>
              <a:spcAft>
                <a:spcPts val="0"/>
              </a:spcAft>
              <a:buClr>
                <a:schemeClr val="dk1"/>
              </a:buClr>
              <a:buSzPts val="2400"/>
              <a:buFont typeface="Salesforce Sans"/>
              <a:buChar char="■"/>
              <a:defRPr sz="2400">
                <a:solidFill>
                  <a:schemeClr val="dk1"/>
                </a:solidFill>
                <a:latin typeface="Salesforce Sans"/>
                <a:ea typeface="Salesforce Sans"/>
                <a:cs typeface="Salesforce Sans"/>
                <a:sym typeface="Salesforce Sans"/>
              </a:defRPr>
            </a:lvl3pPr>
            <a:lvl4pPr indent="-368300" lvl="3" marL="1828800" rtl="0">
              <a:lnSpc>
                <a:spcPct val="90000"/>
              </a:lnSpc>
              <a:spcBef>
                <a:spcPts val="1800"/>
              </a:spcBef>
              <a:spcAft>
                <a:spcPts val="0"/>
              </a:spcAft>
              <a:buClr>
                <a:schemeClr val="dk1"/>
              </a:buClr>
              <a:buSzPts val="2200"/>
              <a:buFont typeface="Salesforce Sans"/>
              <a:buChar char="●"/>
              <a:defRPr sz="2200">
                <a:solidFill>
                  <a:schemeClr val="dk1"/>
                </a:solidFill>
                <a:latin typeface="Salesforce Sans"/>
                <a:ea typeface="Salesforce Sans"/>
                <a:cs typeface="Salesforce Sans"/>
                <a:sym typeface="Salesforce Sans"/>
              </a:defRPr>
            </a:lvl4pPr>
            <a:lvl5pPr indent="-355600" lvl="4" marL="2286000" rtl="0">
              <a:lnSpc>
                <a:spcPct val="90000"/>
              </a:lnSpc>
              <a:spcBef>
                <a:spcPts val="1800"/>
              </a:spcBef>
              <a:spcAft>
                <a:spcPts val="0"/>
              </a:spcAft>
              <a:buClr>
                <a:schemeClr val="dk1"/>
              </a:buClr>
              <a:buSzPts val="2000"/>
              <a:buFont typeface="Salesforce Sans"/>
              <a:buChar char="○"/>
              <a:defRPr sz="2000">
                <a:solidFill>
                  <a:schemeClr val="dk1"/>
                </a:solidFill>
                <a:latin typeface="Salesforce Sans"/>
                <a:ea typeface="Salesforce Sans"/>
                <a:cs typeface="Salesforce Sans"/>
                <a:sym typeface="Salesforce Sans"/>
              </a:defRPr>
            </a:lvl5pPr>
            <a:lvl6pPr indent="-342900" lvl="5" marL="2743200" rtl="0">
              <a:lnSpc>
                <a:spcPct val="90000"/>
              </a:lnSpc>
              <a:spcBef>
                <a:spcPts val="1800"/>
              </a:spcBef>
              <a:spcAft>
                <a:spcPts val="0"/>
              </a:spcAft>
              <a:buClr>
                <a:schemeClr val="dk1"/>
              </a:buClr>
              <a:buSzPts val="1800"/>
              <a:buFont typeface="Salesforce Sans"/>
              <a:buChar char="■"/>
              <a:defRPr sz="1800">
                <a:solidFill>
                  <a:schemeClr val="dk1"/>
                </a:solidFill>
                <a:latin typeface="Salesforce Sans"/>
                <a:ea typeface="Salesforce Sans"/>
                <a:cs typeface="Salesforce Sans"/>
                <a:sym typeface="Salesforce Sans"/>
              </a:defRPr>
            </a:lvl6pPr>
            <a:lvl7pPr indent="-342900" lvl="6" marL="3200400" rtl="0">
              <a:lnSpc>
                <a:spcPct val="90000"/>
              </a:lnSpc>
              <a:spcBef>
                <a:spcPts val="1800"/>
              </a:spcBef>
              <a:spcAft>
                <a:spcPts val="0"/>
              </a:spcAft>
              <a:buClr>
                <a:schemeClr val="dk1"/>
              </a:buClr>
              <a:buSzPts val="1800"/>
              <a:buFont typeface="Salesforce Sans"/>
              <a:buChar char="●"/>
              <a:defRPr sz="1800">
                <a:solidFill>
                  <a:schemeClr val="dk1"/>
                </a:solidFill>
                <a:latin typeface="Salesforce Sans"/>
                <a:ea typeface="Salesforce Sans"/>
                <a:cs typeface="Salesforce Sans"/>
                <a:sym typeface="Salesforce Sans"/>
              </a:defRPr>
            </a:lvl7pPr>
            <a:lvl8pPr indent="-342900" lvl="7" marL="3657600" rtl="0">
              <a:lnSpc>
                <a:spcPct val="90000"/>
              </a:lnSpc>
              <a:spcBef>
                <a:spcPts val="1800"/>
              </a:spcBef>
              <a:spcAft>
                <a:spcPts val="0"/>
              </a:spcAft>
              <a:buClr>
                <a:schemeClr val="dk1"/>
              </a:buClr>
              <a:buSzPts val="1800"/>
              <a:buFont typeface="Salesforce Sans"/>
              <a:buChar char="○"/>
              <a:defRPr sz="1800">
                <a:solidFill>
                  <a:schemeClr val="dk1"/>
                </a:solidFill>
                <a:latin typeface="Salesforce Sans"/>
                <a:ea typeface="Salesforce Sans"/>
                <a:cs typeface="Salesforce Sans"/>
                <a:sym typeface="Salesforce Sans"/>
              </a:defRPr>
            </a:lvl8pPr>
            <a:lvl9pPr indent="-342900" lvl="8" marL="4114800" rtl="0">
              <a:lnSpc>
                <a:spcPct val="90000"/>
              </a:lnSpc>
              <a:spcBef>
                <a:spcPts val="1800"/>
              </a:spcBef>
              <a:spcAft>
                <a:spcPts val="1800"/>
              </a:spcAft>
              <a:buClr>
                <a:schemeClr val="dk1"/>
              </a:buClr>
              <a:buSzPts val="1800"/>
              <a:buFont typeface="Salesforce Sans"/>
              <a:buChar char="■"/>
              <a:defRPr sz="1800">
                <a:solidFill>
                  <a:schemeClr val="dk1"/>
                </a:solidFill>
                <a:latin typeface="Salesforce Sans"/>
                <a:ea typeface="Salesforce Sans"/>
                <a:cs typeface="Salesforce Sans"/>
                <a:sym typeface="Salesforc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40">
          <p15:clr>
            <a:srgbClr val="FF00FF"/>
          </p15:clr>
        </p15:guide>
        <p15:guide id="2" pos="540">
          <p15:clr>
            <a:srgbClr val="FF00FF"/>
          </p15:clr>
        </p15:guide>
        <p15:guide id="3" pos="1440">
          <p15:clr>
            <a:srgbClr val="FF00FF"/>
          </p15:clr>
        </p15:guide>
        <p15:guide id="4" pos="1980">
          <p15:clr>
            <a:srgbClr val="FF00FF"/>
          </p15:clr>
        </p15:guide>
        <p15:guide id="5" pos="2340">
          <p15:clr>
            <a:srgbClr val="FF00FF"/>
          </p15:clr>
        </p15:guide>
        <p15:guide id="6" pos="2880">
          <p15:clr>
            <a:srgbClr val="FF00FF"/>
          </p15:clr>
        </p15:guide>
        <p15:guide id="7" orient="horz" pos="4320">
          <p15:clr>
            <a:srgbClr val="FF00FF"/>
          </p15:clr>
        </p15:guide>
        <p15:guide id="8" orient="horz" pos="4980">
          <p15:clr>
            <a:srgbClr val="FF00FF"/>
          </p15:clr>
        </p15:guide>
        <p15:guide id="9" orient="horz" pos="5760">
          <p15:clr>
            <a:srgbClr val="FF00FF"/>
          </p15:clr>
        </p15:guide>
        <p15:guide id="10" orient="horz" pos="6300">
          <p15:clr>
            <a:srgbClr val="FF00FF"/>
          </p15:clr>
        </p15:guide>
        <p15:guide id="11" pos="3240">
          <p15:clr>
            <a:srgbClr val="FF00FF"/>
          </p15:clr>
        </p15:guide>
        <p15:guide id="12" pos="4140">
          <p15:clr>
            <a:srgbClr val="FF00FF"/>
          </p15:clr>
        </p15:guide>
        <p15:guide id="13" pos="4680">
          <p15:clr>
            <a:srgbClr val="FF00FF"/>
          </p15:clr>
        </p15:guide>
        <p15:guide id="14" pos="5040">
          <p15:clr>
            <a:srgbClr val="FF00FF"/>
          </p15:clr>
        </p15:guide>
        <p15:guide id="15" pos="3780">
          <p15:clr>
            <a:srgbClr val="FF00FF"/>
          </p15:clr>
        </p15:guide>
        <p15:guide id="16" pos="4140">
          <p15:clr>
            <a:srgbClr val="FF00FF"/>
          </p15:clr>
        </p15:guide>
        <p15:guide id="17" pos="4680">
          <p15:clr>
            <a:srgbClr val="FF00FF"/>
          </p15:clr>
        </p15:guide>
        <p15:guide id="18" pos="5040">
          <p15:clr>
            <a:srgbClr val="FF00FF"/>
          </p15:clr>
        </p15:guide>
        <p15:guide id="19" pos="5580">
          <p15:clr>
            <a:srgbClr val="FF00FF"/>
          </p15:clr>
        </p15:guide>
        <p15:guide id="20" pos="5940">
          <p15:clr>
            <a:srgbClr val="FF00FF"/>
          </p15:clr>
        </p15:guide>
        <p15:guide id="21" pos="6480">
          <p15:clr>
            <a:srgbClr val="FF00FF"/>
          </p15:clr>
        </p15:guide>
        <p15:guide id="22" pos="6840">
          <p15:clr>
            <a:srgbClr val="FF00FF"/>
          </p15:clr>
        </p15:guide>
        <p15:guide id="23" pos="7740">
          <p15:clr>
            <a:srgbClr val="FF00FF"/>
          </p15:clr>
        </p15:guide>
        <p15:guide id="24" pos="8280">
          <p15:clr>
            <a:srgbClr val="FF00FF"/>
          </p15:clr>
        </p15:guide>
        <p15:guide id="25" pos="8640">
          <p15:clr>
            <a:srgbClr val="FF00FF"/>
          </p15:clr>
        </p15:guide>
        <p15:guide id="26" pos="9180">
          <p15:clr>
            <a:srgbClr val="FF00FF"/>
          </p15:clr>
        </p15:guide>
        <p15:guide id="27" pos="9540">
          <p15:clr>
            <a:srgbClr val="FF00FF"/>
          </p15:clr>
        </p15:guide>
        <p15:guide id="28" pos="10080">
          <p15:clr>
            <a:srgbClr val="FF00FF"/>
          </p15:clr>
        </p15:guide>
        <p15:guide id="29" pos="10440">
          <p15:clr>
            <a:srgbClr val="FF00FF"/>
          </p15:clr>
        </p15:guide>
        <p15:guide id="30" pos="10980">
          <p15:clr>
            <a:srgbClr val="FF00FF"/>
          </p15:clr>
        </p15:guide>
        <p15:guide id="31" pos="7380">
          <p15:clr>
            <a:srgbClr val="FF00FF"/>
          </p15:clr>
        </p15:guide>
        <p15:guide id="32" pos="1080">
          <p15:clr>
            <a:srgbClr val="FF00FF"/>
          </p15:clr>
        </p15:guide>
        <p15:guide id="33" orient="horz" pos="1980">
          <p15:clr>
            <a:srgbClr val="FF00FF"/>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3.xml.rels><?xml version="1.0" encoding="UTF-8"?><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7.xml.rels><?xml version="1.0" encoding="UTF-8"?><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2.xml.rels><?xml version="1.0" encoding="UTF-8"?><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25.xml.rels><?xml version="1.0" encoding="UTF-8"?><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2.xml.rels><?xml version="1.0" encoding="UTF-8"?><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6.xml.rels><?xml version="1.0" encoding="UTF-8"?><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s>
</file>

<file path=ppt/slides/_rels/slide38.xml.rels><?xml version="1.0" encoding="UTF-8"?><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8.xml"/></Relationships>
</file>

<file path=ppt/slides/_rels/slide4.xml.rels><?xml version="1.0" encoding="UTF-8"?><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0.xml"/></Relationships>
</file>

<file path=ppt/slides/_rels/slide52.xml.rels><?xml version="1.0" encoding="UTF-8"?><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2.xml"/></Relationships>
</file>

<file path=ppt/slides/_rels/slide7.xml.rels><?xml version="1.0" encoding="UTF-8"?><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2"/>
          <p:cNvSpPr txBox="1"/>
          <p:nvPr>
            <p:ph type="title"/>
          </p:nvPr>
        </p:nvSpPr>
        <p:spPr>
          <a:xfrm>
            <a:off x="857250" y="857250"/>
            <a:ext cx="10382400" cy="536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Commercial Insurance Submissions</a:t>
            </a:r>
            <a:endParaRPr/>
          </a:p>
          <a:p>
            <a:pPr indent="0" lvl="0" marL="0" rtl="0" algn="l">
              <a:spcBef>
                <a:spcPts val="0"/>
              </a:spcBef>
              <a:spcAft>
                <a:spcPts val="0"/>
              </a:spcAft>
              <a:buNone/>
            </a:pPr>
            <a:r>
              <a:rPr lang="en"/>
              <a:t>Competitive Landscape 2026</a:t>
            </a:r>
            <a:endParaRPr/>
          </a:p>
        </p:txBody>
      </p:sp>
      <p:sp>
        <p:nvSpPr>
          <p:cNvPr id="902" name="Google Shape;902;p72"/>
          <p:cNvSpPr txBox="1"/>
          <p:nvPr>
            <p:ph idx="1" type="subTitle"/>
          </p:nvPr>
        </p:nvSpPr>
        <p:spPr>
          <a:xfrm>
            <a:off x="857250" y="6460808"/>
            <a:ext cx="9701100" cy="123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Commercial submissions for Agency Management System on Salesforce</a:t>
            </a:r>
            <a:endParaRPr/>
          </a:p>
        </p:txBody>
      </p:sp>
      <p:sp>
        <p:nvSpPr>
          <p:cNvPr id="903" name="Google Shape;903;p72"/>
          <p:cNvSpPr txBox="1"/>
          <p:nvPr>
            <p:ph idx="2" type="subTitle"/>
          </p:nvPr>
        </p:nvSpPr>
        <p:spPr>
          <a:xfrm>
            <a:off x="857250" y="8041005"/>
            <a:ext cx="9701100" cy="116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t>Product Team</a:t>
            </a:r>
            <a:endParaRPr b="1"/>
          </a:p>
          <a:p>
            <a:pPr indent="0" lvl="0" marL="0" rtl="0" algn="l">
              <a:spcBef>
                <a:spcPts val="0"/>
              </a:spcBef>
              <a:spcAft>
                <a:spcPts val="0"/>
              </a:spcAft>
              <a:buNone/>
            </a:pPr>
            <a:r>
              <a:rPr lang="en"/>
              <a:t>February 2026</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84"/>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Applied Epic</a:t>
            </a:r>
            <a:endParaRPr/>
          </a:p>
        </p:txBody>
      </p:sp>
      <p:sp>
        <p:nvSpPr>
          <p:cNvPr id="1012" name="Google Shape;1012;p84"/>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Ecosystem approach | 7 of 10 top agencies | Applied Systems</a:t>
            </a:r>
            <a:endParaRPr/>
          </a:p>
        </p:txBody>
      </p:sp>
      <p:sp>
        <p:nvSpPr>
          <p:cNvPr id="1013" name="Google Shape;1013;p84"/>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Source: Applied Systems website, industry publications</a:t>
            </a:r>
            <a:endParaRPr/>
          </a:p>
        </p:txBody>
      </p:sp>
      <p:sp>
        <p:nvSpPr>
          <p:cNvPr id="1014" name="Google Shape;1014;p84"/>
          <p:cNvSpPr txBox="1"/>
          <p:nvPr>
            <p:ph idx="3" type="body"/>
          </p:nvPr>
        </p:nvSpPr>
        <p:spPr>
          <a:xfrm>
            <a:off x="1143000" y="2755175"/>
            <a:ext cx="16002000" cy="657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Applied Epic delivers the “Digital Roundtrip of Insurance” — a fully integrated agency ecosystem with native Indio application management, Book Builder for commercial risk intelligence, and comprehensive AMS capabilities. Applied Systems serves 7 of the 10 largest insurance agencies and focuses on large and mid-sized multi-location brokerages seeking a complete ecosystem rather than point solutions.</a:t>
            </a:r>
            <a:endParaRPr/>
          </a:p>
          <a:p>
            <a:pPr indent="0" lvl="0" marL="0" rtl="0" algn="l">
              <a:spcBef>
                <a:spcPts val="1200"/>
              </a:spcBef>
              <a:spcAft>
                <a:spcPts val="0"/>
              </a:spcAft>
              <a:buNone/>
            </a:pPr>
            <a:r>
              <a:rPr lang="en"/>
              <a:t>Strengths: Proven ecosystem, strong Indio integration, commercial lines focus, established market leader</a:t>
            </a:r>
            <a:endParaRPr/>
          </a:p>
          <a:p>
            <a:pPr indent="0" lvl="0" marL="0" rtl="0" algn="l">
              <a:spcBef>
                <a:spcPts val="1200"/>
              </a:spcBef>
              <a:spcAft>
                <a:spcPts val="0"/>
              </a:spcAft>
              <a:buNone/>
            </a:pPr>
            <a:r>
              <a:rPr lang="en"/>
              <a:t>Weaknesses: Enterprise complexity, high cost, vendor lock-in, significant implementation investment</a:t>
            </a:r>
            <a:endParaRPr/>
          </a:p>
          <a:p>
            <a:pPr indent="0" lvl="0" marL="0" rtl="0" algn="l">
              <a:spcBef>
                <a:spcPts val="1200"/>
              </a:spcBef>
              <a:spcAft>
                <a:spcPts val="0"/>
              </a:spcAft>
              <a:buNone/>
            </a:pPr>
            <a:r>
              <a:rPr lang="en"/>
              <a:t>Pricing: Enterprise — not disclosed</a:t>
            </a:r>
            <a:endParaRPr/>
          </a:p>
          <a:p>
            <a:pPr indent="0" lvl="0" marL="0" rtl="0" algn="l">
              <a:spcBef>
                <a:spcPts val="1200"/>
              </a:spcBef>
              <a:spcAft>
                <a:spcPts val="1800"/>
              </a:spcAft>
              <a:buNone/>
            </a:pPr>
            <a:r>
              <a:rPr lang="en"/>
              <a:t>Key differentiator: Full-ecosystem play connecting agency, carrier, and client in one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88"/>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Market Gaps &amp; Opportunities</a:t>
            </a:r>
            <a:endParaRPr/>
          </a:p>
        </p:txBody>
      </p:sp>
      <p:sp>
        <p:nvSpPr>
          <p:cNvPr id="1048" name="Google Shape;1048;p88"/>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5 identified gaps — 1 strategic window</a:t>
            </a:r>
            <a:endParaRPr/>
          </a:p>
        </p:txBody>
      </p:sp>
      <p:sp>
        <p:nvSpPr>
          <p:cNvPr id="1049" name="Google Shape;1049;p88"/>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Source: User reviews, market analysis</a:t>
            </a:r>
            <a:endParaRPr/>
          </a:p>
        </p:txBody>
      </p:sp>
      <p:sp>
        <p:nvSpPr>
          <p:cNvPr id="1050" name="Google Shape;1050;p88"/>
          <p:cNvSpPr txBox="1"/>
          <p:nvPr>
            <p:ph idx="3" type="body"/>
          </p:nvPr>
        </p:nvSpPr>
        <p:spPr>
          <a:xfrm>
            <a:off x="1143000"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No Native Salesforce Solution</a:t>
            </a:r>
            <a:endParaRPr b="1" sz="2600"/>
          </a:p>
          <a:p>
            <a:pPr indent="0" lvl="0" marL="0" rtl="0" algn="l">
              <a:spcBef>
                <a:spcPts val="1200"/>
              </a:spcBef>
              <a:spcAft>
                <a:spcPts val="0"/>
              </a:spcAft>
              <a:buNone/>
            </a:pPr>
            <a:r>
              <a:rPr lang="en" sz="2600"/>
              <a:t>All competitors integrate with Applied or Vertafore. No purpose-built solution for the 15,000+ agencies using Salesforce as their operational backbone. Vertafore’s AMS360 Connect is a sync tool, not a submissions workflow.</a:t>
            </a:r>
            <a:endParaRPr sz="2600"/>
          </a:p>
          <a:p>
            <a:pPr indent="0" lvl="0" marL="0" rtl="0" algn="l">
              <a:spcBef>
                <a:spcPts val="1200"/>
              </a:spcBef>
              <a:spcAft>
                <a:spcPts val="1800"/>
              </a:spcAft>
              <a:buNone/>
            </a:pPr>
            <a:r>
              <a:t/>
            </a:r>
            <a:endParaRPr b="1"/>
          </a:p>
        </p:txBody>
      </p:sp>
      <p:sp>
        <p:nvSpPr>
          <p:cNvPr id="1051" name="Google Shape;1051;p88"/>
          <p:cNvSpPr txBox="1"/>
          <p:nvPr>
            <p:ph idx="4" type="body"/>
          </p:nvPr>
        </p:nvSpPr>
        <p:spPr>
          <a:xfrm>
            <a:off x="5430203"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Pricing Opacity</a:t>
            </a:r>
            <a:endParaRPr b="1" sz="2600"/>
          </a:p>
          <a:p>
            <a:pPr indent="0" lvl="0" marL="0" rtl="0" algn="l">
              <a:spcBef>
                <a:spcPts val="1200"/>
              </a:spcBef>
              <a:spcAft>
                <a:spcPts val="0"/>
              </a:spcAft>
              <a:buNone/>
            </a:pPr>
            <a:r>
              <a:rPr lang="en" sz="2600"/>
              <a:t>Only Indio publishes pricing ($500/mo). All other vendors require sales consultation. This creates friction in agency evaluation and an opportunity for a transparent AppExchange listing.</a:t>
            </a:r>
            <a:endParaRPr sz="2600"/>
          </a:p>
          <a:p>
            <a:pPr indent="0" lvl="0" marL="0" rtl="0" algn="l">
              <a:spcBef>
                <a:spcPts val="1200"/>
              </a:spcBef>
              <a:spcAft>
                <a:spcPts val="1800"/>
              </a:spcAft>
              <a:buNone/>
            </a:pPr>
            <a:r>
              <a:t/>
            </a:r>
            <a:endParaRPr b="1"/>
          </a:p>
        </p:txBody>
      </p:sp>
      <p:sp>
        <p:nvSpPr>
          <p:cNvPr id="1052" name="Google Shape;1052;p88"/>
          <p:cNvSpPr txBox="1"/>
          <p:nvPr>
            <p:ph idx="5" type="body"/>
          </p:nvPr>
        </p:nvSpPr>
        <p:spPr>
          <a:xfrm>
            <a:off x="9715500"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Integration Gaps</a:t>
            </a:r>
            <a:endParaRPr b="1" sz="2600"/>
          </a:p>
          <a:p>
            <a:pPr indent="0" lvl="0" marL="0" rtl="0" algn="l">
              <a:spcBef>
                <a:spcPts val="1200"/>
              </a:spcBef>
              <a:spcAft>
                <a:spcPts val="0"/>
              </a:spcAft>
              <a:buNone/>
            </a:pPr>
            <a:r>
              <a:rPr lang="en" sz="2600"/>
              <a:t>Users report incomplete two-way sync in existing tools (Indio/Applied Epic example). A true native Salesforce solution eliminates the integration layer entirely by using the Salesforce data model directly.</a:t>
            </a:r>
            <a:endParaRPr sz="2600"/>
          </a:p>
          <a:p>
            <a:pPr indent="0" lvl="0" marL="0" rtl="0" algn="l">
              <a:spcBef>
                <a:spcPts val="1200"/>
              </a:spcBef>
              <a:spcAft>
                <a:spcPts val="1800"/>
              </a:spcAft>
              <a:buNone/>
            </a:pPr>
            <a:r>
              <a:t/>
            </a:r>
            <a:endParaRPr b="1"/>
          </a:p>
        </p:txBody>
      </p:sp>
      <p:sp>
        <p:nvSpPr>
          <p:cNvPr id="1053" name="Google Shape;1053;p88"/>
          <p:cNvSpPr txBox="1"/>
          <p:nvPr>
            <p:ph idx="6" type="body"/>
          </p:nvPr>
        </p:nvSpPr>
        <p:spPr>
          <a:xfrm>
            <a:off x="13996988"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Small Agency Underserved</a:t>
            </a:r>
            <a:endParaRPr b="1" sz="2600"/>
          </a:p>
          <a:p>
            <a:pPr indent="0" lvl="0" marL="0" rtl="0" algn="l">
              <a:spcBef>
                <a:spcPts val="1200"/>
              </a:spcBef>
              <a:spcAft>
                <a:spcPts val="0"/>
              </a:spcAft>
              <a:buNone/>
            </a:pPr>
            <a:r>
              <a:rPr lang="en" sz="2600"/>
              <a:t>Most platforms target mid-to-large agencies. Limited affordable options for smaller brokerages. A tiered AppExchange product could open the small/mid segment currently ignored by Vertafore and Applied.</a:t>
            </a:r>
            <a:endParaRPr sz="2600"/>
          </a:p>
          <a:p>
            <a:pPr indent="0" lvl="0" marL="0" rtl="0" algn="l">
              <a:spcBef>
                <a:spcPts val="1200"/>
              </a:spcBef>
              <a:spcAft>
                <a:spcPts val="1800"/>
              </a:spcAft>
              <a:buNone/>
            </a:pPr>
            <a:r>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3"/>
          <p:cNvSpPr txBox="1"/>
          <p:nvPr>
            <p:ph type="title"/>
          </p:nvPr>
        </p:nvSpPr>
        <p:spPr>
          <a:xfrm>
            <a:off x="868680" y="3581400"/>
            <a:ext cx="4692900" cy="312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Agenda</a:t>
            </a:r>
            <a:endParaRPr/>
          </a:p>
        </p:txBody>
      </p:sp>
      <p:sp>
        <p:nvSpPr>
          <p:cNvPr id="909" name="Google Shape;909;p73"/>
          <p:cNvSpPr txBox="1"/>
          <p:nvPr/>
        </p:nvSpPr>
        <p:spPr>
          <a:xfrm>
            <a:off x="13722125" y="1927414"/>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1200"/>
              </a:spcAft>
              <a:buNone/>
            </a:pPr>
            <a:r>
              <a:rPr lang="en" sz="2800">
                <a:solidFill>
                  <a:srgbClr val="002775"/>
                </a:solidFill>
                <a:latin typeface="Salesforce Sans"/>
                <a:ea typeface="Salesforce Sans"/>
                <a:cs typeface="Salesforce Sans"/>
                <a:sym typeface="Salesforce Sans"/>
              </a:rPr>
              <a:t>Market Landscape</a:t>
            </a:r>
            <a:endParaRPr sz="2800">
              <a:solidFill>
                <a:srgbClr val="002775"/>
              </a:solidFill>
              <a:latin typeface="Salesforce Sans"/>
              <a:ea typeface="Salesforce Sans"/>
              <a:cs typeface="Salesforce Sans"/>
              <a:sym typeface="Salesforce Sans"/>
            </a:endParaRPr>
          </a:p>
        </p:txBody>
      </p:sp>
      <p:sp>
        <p:nvSpPr>
          <p:cNvPr id="910" name="Google Shape;910;p73"/>
          <p:cNvSpPr txBox="1"/>
          <p:nvPr/>
        </p:nvSpPr>
        <p:spPr>
          <a:xfrm>
            <a:off x="8295975" y="1927414"/>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1200"/>
              </a:spcAft>
              <a:buNone/>
            </a:pPr>
            <a:r>
              <a:rPr lang="en" sz="2800">
                <a:solidFill>
                  <a:srgbClr val="002775"/>
                </a:solidFill>
                <a:latin typeface="Salesforce Sans"/>
                <a:ea typeface="Salesforce Sans"/>
                <a:cs typeface="Salesforce Sans"/>
                <a:sym typeface="Salesforce Sans"/>
              </a:rPr>
              <a:t>Executive Summary</a:t>
            </a:r>
            <a:endParaRPr sz="2800">
              <a:solidFill>
                <a:srgbClr val="002775"/>
              </a:solidFill>
              <a:latin typeface="Salesforce Sans"/>
              <a:ea typeface="Salesforce Sans"/>
              <a:cs typeface="Salesforce Sans"/>
              <a:sym typeface="Salesforce Sans"/>
            </a:endParaRPr>
          </a:p>
        </p:txBody>
      </p:sp>
      <p:sp>
        <p:nvSpPr>
          <p:cNvPr id="911" name="Google Shape;911;p73"/>
          <p:cNvSpPr txBox="1"/>
          <p:nvPr/>
        </p:nvSpPr>
        <p:spPr>
          <a:xfrm>
            <a:off x="8295975" y="4498139"/>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1200"/>
              </a:spcAft>
              <a:buNone/>
            </a:pPr>
            <a:r>
              <a:rPr lang="en" sz="2800">
                <a:solidFill>
                  <a:srgbClr val="002775"/>
                </a:solidFill>
                <a:latin typeface="Salesforce Sans"/>
                <a:ea typeface="Salesforce Sans"/>
                <a:cs typeface="Salesforce Sans"/>
                <a:sym typeface="Salesforce Sans"/>
              </a:rPr>
              <a:t>Competitor Profiles</a:t>
            </a:r>
            <a:endParaRPr sz="2800">
              <a:solidFill>
                <a:srgbClr val="002775"/>
              </a:solidFill>
              <a:latin typeface="Salesforce Sans"/>
              <a:ea typeface="Salesforce Sans"/>
              <a:cs typeface="Salesforce Sans"/>
              <a:sym typeface="Salesforce Sans"/>
            </a:endParaRPr>
          </a:p>
        </p:txBody>
      </p:sp>
      <p:sp>
        <p:nvSpPr>
          <p:cNvPr id="912" name="Google Shape;912;p73"/>
          <p:cNvSpPr txBox="1"/>
          <p:nvPr/>
        </p:nvSpPr>
        <p:spPr>
          <a:xfrm>
            <a:off x="13722125" y="4498139"/>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1200"/>
              </a:spcAft>
              <a:buNone/>
            </a:pPr>
            <a:r>
              <a:rPr lang="en" sz="2800">
                <a:solidFill>
                  <a:srgbClr val="002775"/>
                </a:solidFill>
                <a:latin typeface="Salesforce Sans"/>
                <a:ea typeface="Salesforce Sans"/>
                <a:cs typeface="Salesforce Sans"/>
                <a:sym typeface="Salesforce Sans"/>
              </a:rPr>
              <a:t>Feature Comparison Matrix</a:t>
            </a:r>
            <a:endParaRPr sz="2800">
              <a:solidFill>
                <a:srgbClr val="002775"/>
              </a:solidFill>
              <a:latin typeface="Salesforce Sans"/>
              <a:ea typeface="Salesforce Sans"/>
              <a:cs typeface="Salesforce Sans"/>
              <a:sym typeface="Salesforce Sans"/>
            </a:endParaRPr>
          </a:p>
        </p:txBody>
      </p:sp>
      <p:sp>
        <p:nvSpPr>
          <p:cNvPr id="913" name="Google Shape;913;p73"/>
          <p:cNvSpPr txBox="1"/>
          <p:nvPr/>
        </p:nvSpPr>
        <p:spPr>
          <a:xfrm>
            <a:off x="7544300" y="1927414"/>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01</a:t>
            </a:r>
            <a:endParaRPr sz="4200">
              <a:solidFill>
                <a:srgbClr val="0250D9"/>
              </a:solidFill>
              <a:latin typeface="Avant Garde Demi SFDC"/>
              <a:ea typeface="Avant Garde Demi SFDC"/>
              <a:cs typeface="Avant Garde Demi SFDC"/>
              <a:sym typeface="Avant Garde Demi SFDC"/>
            </a:endParaRPr>
          </a:p>
        </p:txBody>
      </p:sp>
      <p:sp>
        <p:nvSpPr>
          <p:cNvPr id="914" name="Google Shape;914;p73"/>
          <p:cNvSpPr txBox="1"/>
          <p:nvPr/>
        </p:nvSpPr>
        <p:spPr>
          <a:xfrm>
            <a:off x="12879975" y="1927414"/>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02</a:t>
            </a:r>
            <a:endParaRPr sz="4200">
              <a:solidFill>
                <a:srgbClr val="0250D9"/>
              </a:solidFill>
              <a:latin typeface="Avant Garde Demi SFDC"/>
              <a:ea typeface="Avant Garde Demi SFDC"/>
              <a:cs typeface="Avant Garde Demi SFDC"/>
              <a:sym typeface="Avant Garde Demi SFDC"/>
            </a:endParaRPr>
          </a:p>
        </p:txBody>
      </p:sp>
      <p:sp>
        <p:nvSpPr>
          <p:cNvPr id="915" name="Google Shape;915;p73"/>
          <p:cNvSpPr txBox="1"/>
          <p:nvPr/>
        </p:nvSpPr>
        <p:spPr>
          <a:xfrm>
            <a:off x="7544300" y="4498139"/>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03</a:t>
            </a:r>
            <a:endParaRPr sz="4200">
              <a:solidFill>
                <a:srgbClr val="0250D9"/>
              </a:solidFill>
              <a:latin typeface="Avant Garde Demi SFDC"/>
              <a:ea typeface="Avant Garde Demi SFDC"/>
              <a:cs typeface="Avant Garde Demi SFDC"/>
              <a:sym typeface="Avant Garde Demi SFDC"/>
            </a:endParaRPr>
          </a:p>
        </p:txBody>
      </p:sp>
      <p:sp>
        <p:nvSpPr>
          <p:cNvPr id="916" name="Google Shape;916;p73"/>
          <p:cNvSpPr txBox="1"/>
          <p:nvPr/>
        </p:nvSpPr>
        <p:spPr>
          <a:xfrm>
            <a:off x="12879975" y="4498139"/>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04</a:t>
            </a:r>
            <a:endParaRPr sz="4200">
              <a:solidFill>
                <a:srgbClr val="0250D9"/>
              </a:solidFill>
              <a:latin typeface="Avant Garde Demi SFDC"/>
              <a:ea typeface="Avant Garde Demi SFDC"/>
              <a:cs typeface="Avant Garde Demi SFDC"/>
              <a:sym typeface="Avant Garde Demi SFDC"/>
            </a:endParaRPr>
          </a:p>
        </p:txBody>
      </p:sp>
      <p:sp>
        <p:nvSpPr>
          <p:cNvPr id="917" name="Google Shape;917;p73"/>
          <p:cNvSpPr txBox="1"/>
          <p:nvPr/>
        </p:nvSpPr>
        <p:spPr>
          <a:xfrm>
            <a:off x="8295975" y="7068864"/>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800">
                <a:solidFill>
                  <a:srgbClr val="002775"/>
                </a:solidFill>
                <a:latin typeface="Salesforce Sans"/>
                <a:ea typeface="Salesforce Sans"/>
                <a:cs typeface="Salesforce Sans"/>
                <a:sym typeface="Salesforce Sans"/>
              </a:rPr>
              <a:t>Market Gaps &amp; Opportunities</a:t>
            </a:r>
            <a:endParaRPr sz="2800">
              <a:solidFill>
                <a:srgbClr val="002775"/>
              </a:solidFill>
              <a:latin typeface="Salesforce Sans"/>
              <a:ea typeface="Salesforce Sans"/>
              <a:cs typeface="Salesforce Sans"/>
              <a:sym typeface="Salesforce Sans"/>
            </a:endParaRPr>
          </a:p>
          <a:p>
            <a:pPr indent="0" lvl="0" marL="0" rtl="0" algn="l">
              <a:spcBef>
                <a:spcPts val="1200"/>
              </a:spcBef>
              <a:spcAft>
                <a:spcPts val="1200"/>
              </a:spcAft>
              <a:buNone/>
            </a:pPr>
            <a:r>
              <a:t/>
            </a:r>
            <a:endParaRPr sz="2800">
              <a:solidFill>
                <a:srgbClr val="002775"/>
              </a:solidFill>
              <a:latin typeface="Salesforce Sans"/>
              <a:ea typeface="Salesforce Sans"/>
              <a:cs typeface="Salesforce Sans"/>
              <a:sym typeface="Salesforce Sans"/>
            </a:endParaRPr>
          </a:p>
        </p:txBody>
      </p:sp>
      <p:sp>
        <p:nvSpPr>
          <p:cNvPr id="918" name="Google Shape;918;p73"/>
          <p:cNvSpPr txBox="1"/>
          <p:nvPr/>
        </p:nvSpPr>
        <p:spPr>
          <a:xfrm>
            <a:off x="7544300" y="7068864"/>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05</a:t>
            </a:r>
            <a:endParaRPr sz="4200">
              <a:solidFill>
                <a:srgbClr val="0250D9"/>
              </a:solidFill>
              <a:latin typeface="Avant Garde Demi SFDC"/>
              <a:ea typeface="Avant Garde Demi SFDC"/>
              <a:cs typeface="Avant Garde Demi SFDC"/>
              <a:sym typeface="Avant Garde Demi SFDC"/>
            </a:endParaRPr>
          </a:p>
        </p:txBody>
      </p:sp>
      <p:sp>
        <p:nvSpPr>
          <p:cNvPr id="919" name="Google Shape;919;p73"/>
          <p:cNvSpPr txBox="1"/>
          <p:nvPr/>
        </p:nvSpPr>
        <p:spPr>
          <a:xfrm>
            <a:off x="13722125" y="7068864"/>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800">
                <a:solidFill>
                  <a:srgbClr val="002775"/>
                </a:solidFill>
                <a:latin typeface="Salesforce Sans"/>
                <a:ea typeface="Salesforce Sans"/>
                <a:cs typeface="Salesforce Sans"/>
                <a:sym typeface="Salesforce Sans"/>
              </a:rPr>
              <a:t>Strategic Recommendations</a:t>
            </a:r>
            <a:endParaRPr sz="2800">
              <a:solidFill>
                <a:srgbClr val="002775"/>
              </a:solidFill>
              <a:latin typeface="Salesforce Sans"/>
              <a:ea typeface="Salesforce Sans"/>
              <a:cs typeface="Salesforce Sans"/>
              <a:sym typeface="Salesforce Sans"/>
            </a:endParaRPr>
          </a:p>
          <a:p>
            <a:pPr indent="0" lvl="0" marL="0" rtl="0" algn="l">
              <a:spcBef>
                <a:spcPts val="1200"/>
              </a:spcBef>
              <a:spcAft>
                <a:spcPts val="1200"/>
              </a:spcAft>
              <a:buNone/>
            </a:pPr>
            <a:r>
              <a:t/>
            </a:r>
            <a:endParaRPr sz="2800">
              <a:solidFill>
                <a:srgbClr val="002775"/>
              </a:solidFill>
              <a:latin typeface="Salesforce Sans"/>
              <a:ea typeface="Salesforce Sans"/>
              <a:cs typeface="Salesforce Sans"/>
              <a:sym typeface="Salesforce Sans"/>
            </a:endParaRPr>
          </a:p>
        </p:txBody>
      </p:sp>
      <p:sp>
        <p:nvSpPr>
          <p:cNvPr id="920" name="Google Shape;920;p73"/>
          <p:cNvSpPr txBox="1"/>
          <p:nvPr/>
        </p:nvSpPr>
        <p:spPr>
          <a:xfrm>
            <a:off x="12879975" y="7068864"/>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06</a:t>
            </a:r>
            <a:endParaRPr sz="4200">
              <a:solidFill>
                <a:srgbClr val="0250D9"/>
              </a:solidFill>
              <a:latin typeface="Avant Garde Demi SFDC"/>
              <a:ea typeface="Avant Garde Demi SFDC"/>
              <a:cs typeface="Avant Garde Demi SFDC"/>
              <a:sym typeface="Avant Garde Demi SFD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96"/>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Recommended Next Steps</a:t>
            </a:r>
            <a:endParaRPr/>
          </a:p>
        </p:txBody>
      </p:sp>
      <p:sp>
        <p:nvSpPr>
          <p:cNvPr id="1156" name="Google Shape;1156;p96"/>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t/>
            </a:r>
            <a:endParaRPr/>
          </a:p>
        </p:txBody>
      </p:sp>
      <p:sp>
        <p:nvSpPr>
          <p:cNvPr id="1157" name="Google Shape;1157;p96"/>
          <p:cNvSpPr txBox="1"/>
          <p:nvPr>
            <p:ph idx="7" type="body"/>
          </p:nvPr>
        </p:nvSpPr>
        <p:spPr>
          <a:xfrm>
            <a:off x="2493675" y="6537027"/>
            <a:ext cx="139275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Explore IVANS partnership for carrier connectivity roadmap — assess build vs. partner strategy for Phase 2 carrier integrations.</a:t>
            </a:r>
            <a:endParaRPr/>
          </a:p>
        </p:txBody>
      </p:sp>
      <p:sp>
        <p:nvSpPr>
          <p:cNvPr id="1158" name="Google Shape;1158;p96"/>
          <p:cNvSpPr txBox="1"/>
          <p:nvPr>
            <p:ph idx="1" type="body"/>
          </p:nvPr>
        </p:nvSpPr>
        <p:spPr>
          <a:xfrm>
            <a:off x="2493675" y="2894647"/>
            <a:ext cx="139275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Validate demand with Salesforce-using insurance agencies — confirm they lack a native submissions tool and would adopt one.</a:t>
            </a:r>
            <a:endParaRPr/>
          </a:p>
        </p:txBody>
      </p:sp>
      <p:sp>
        <p:nvSpPr>
          <p:cNvPr id="1159" name="Google Shape;1159;p96"/>
          <p:cNvSpPr txBox="1"/>
          <p:nvPr>
            <p:ph idx="5" type="body"/>
          </p:nvPr>
        </p:nvSpPr>
        <p:spPr>
          <a:xfrm>
            <a:off x="2493675" y="4710622"/>
            <a:ext cx="139275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Map detailed submission packet workflow — identify must-have ACORD forms, document types, and carrier delivery methods for MVP.</a:t>
            </a:r>
            <a:endParaRPr/>
          </a:p>
        </p:txBody>
      </p:sp>
      <p:sp>
        <p:nvSpPr>
          <p:cNvPr id="1160" name="Google Shape;1160;p96"/>
          <p:cNvSpPr txBox="1"/>
          <p:nvPr>
            <p:ph idx="9" type="body"/>
          </p:nvPr>
        </p:nvSpPr>
        <p:spPr>
          <a:xfrm>
            <a:off x="2493675" y="8328022"/>
            <a:ext cx="139275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Define competitive positioning vs. Vertafore AMS360 Connect — clarify native Salesforce advantage for agencies already using Salesforce CRM.</a:t>
            </a:r>
            <a:endParaRPr/>
          </a:p>
        </p:txBody>
      </p:sp>
      <p:sp>
        <p:nvSpPr>
          <p:cNvPr id="1161" name="Google Shape;1161;p96"/>
          <p:cNvSpPr txBox="1"/>
          <p:nvPr>
            <p:ph idx="2" type="title"/>
          </p:nvPr>
        </p:nvSpPr>
        <p:spPr>
          <a:xfrm>
            <a:off x="2493675" y="2179347"/>
            <a:ext cx="13927500" cy="6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162" name="Google Shape;1162;p96"/>
          <p:cNvSpPr txBox="1"/>
          <p:nvPr>
            <p:ph idx="4" type="title"/>
          </p:nvPr>
        </p:nvSpPr>
        <p:spPr>
          <a:xfrm>
            <a:off x="2493675" y="3995322"/>
            <a:ext cx="13927500" cy="6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163" name="Google Shape;1163;p96"/>
          <p:cNvSpPr txBox="1"/>
          <p:nvPr>
            <p:ph idx="6" type="title"/>
          </p:nvPr>
        </p:nvSpPr>
        <p:spPr>
          <a:xfrm>
            <a:off x="2493675" y="5821727"/>
            <a:ext cx="13927500" cy="6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164" name="Google Shape;1164;p96"/>
          <p:cNvSpPr txBox="1"/>
          <p:nvPr>
            <p:ph idx="8" type="title"/>
          </p:nvPr>
        </p:nvSpPr>
        <p:spPr>
          <a:xfrm>
            <a:off x="2493675" y="7612722"/>
            <a:ext cx="13927500" cy="6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165" name="Google Shape;1165;p96"/>
          <p:cNvSpPr/>
          <p:nvPr/>
        </p:nvSpPr>
        <p:spPr>
          <a:xfrm>
            <a:off x="1066728" y="2306648"/>
            <a:ext cx="1148400" cy="1147200"/>
          </a:xfrm>
          <a:prstGeom prst="ellipse">
            <a:avLst/>
          </a:prstGeom>
          <a:solidFill>
            <a:srgbClr val="00B3FF"/>
          </a:solidFill>
          <a:ln>
            <a:noFill/>
          </a:ln>
        </p:spPr>
        <p:txBody>
          <a:bodyPr anchorCtr="0" anchor="ctr" bIns="0" lIns="0" spcFirstLastPara="1" rIns="0" wrap="square" tIns="0">
            <a:noAutofit/>
          </a:bodyPr>
          <a:lstStyle/>
          <a:p>
            <a:pPr indent="0" lvl="0" marL="0" rtl="0" algn="ctr">
              <a:spcBef>
                <a:spcPts val="0"/>
              </a:spcBef>
              <a:spcAft>
                <a:spcPts val="0"/>
              </a:spcAft>
              <a:buClr>
                <a:srgbClr val="FFFFFF"/>
              </a:buClr>
              <a:buSzPts val="3800"/>
              <a:buFont typeface="Salesforce Sans"/>
              <a:buNone/>
            </a:pPr>
            <a:r>
              <a:rPr lang="en" sz="4500">
                <a:solidFill>
                  <a:srgbClr val="FFFFFF"/>
                </a:solidFill>
                <a:latin typeface="Avant Garde Demi SFDC"/>
                <a:ea typeface="Avant Garde Demi SFDC"/>
                <a:cs typeface="Avant Garde Demi SFDC"/>
                <a:sym typeface="Avant Garde Demi SFDC"/>
              </a:rPr>
              <a:t>1</a:t>
            </a:r>
            <a:endParaRPr sz="2400">
              <a:solidFill>
                <a:srgbClr val="002775"/>
              </a:solidFill>
              <a:latin typeface="Salesforce Sans"/>
              <a:ea typeface="Salesforce Sans"/>
              <a:cs typeface="Salesforce Sans"/>
              <a:sym typeface="Salesforce Sans"/>
            </a:endParaRPr>
          </a:p>
        </p:txBody>
      </p:sp>
      <p:sp>
        <p:nvSpPr>
          <p:cNvPr id="1166" name="Google Shape;1166;p96"/>
          <p:cNvSpPr/>
          <p:nvPr/>
        </p:nvSpPr>
        <p:spPr>
          <a:xfrm>
            <a:off x="1066728" y="4114622"/>
            <a:ext cx="1148400" cy="1147200"/>
          </a:xfrm>
          <a:prstGeom prst="ellipse">
            <a:avLst/>
          </a:prstGeom>
          <a:solidFill>
            <a:srgbClr val="00B3FF"/>
          </a:solidFill>
          <a:ln>
            <a:noFill/>
          </a:ln>
        </p:spPr>
        <p:txBody>
          <a:bodyPr anchorCtr="0" anchor="ctr" bIns="0" lIns="0" spcFirstLastPara="1" rIns="0" wrap="square" tIns="0">
            <a:noAutofit/>
          </a:bodyPr>
          <a:lstStyle/>
          <a:p>
            <a:pPr indent="0" lvl="0" marL="0" rtl="0" algn="ctr">
              <a:spcBef>
                <a:spcPts val="0"/>
              </a:spcBef>
              <a:spcAft>
                <a:spcPts val="0"/>
              </a:spcAft>
              <a:buClr>
                <a:srgbClr val="FFFFFF"/>
              </a:buClr>
              <a:buSzPts val="3800"/>
              <a:buFont typeface="Salesforce Sans"/>
              <a:buNone/>
            </a:pPr>
            <a:r>
              <a:rPr lang="en" sz="4500">
                <a:solidFill>
                  <a:srgbClr val="FFFFFF"/>
                </a:solidFill>
                <a:latin typeface="Avant Garde Demi SFDC"/>
                <a:ea typeface="Avant Garde Demi SFDC"/>
                <a:cs typeface="Avant Garde Demi SFDC"/>
                <a:sym typeface="Avant Garde Demi SFDC"/>
              </a:rPr>
              <a:t>2</a:t>
            </a:r>
            <a:endParaRPr sz="2400">
              <a:solidFill>
                <a:srgbClr val="002775"/>
              </a:solidFill>
              <a:latin typeface="Salesforce Sans"/>
              <a:ea typeface="Salesforce Sans"/>
              <a:cs typeface="Salesforce Sans"/>
              <a:sym typeface="Salesforce Sans"/>
            </a:endParaRPr>
          </a:p>
        </p:txBody>
      </p:sp>
      <p:sp>
        <p:nvSpPr>
          <p:cNvPr id="1167" name="Google Shape;1167;p96"/>
          <p:cNvSpPr/>
          <p:nvPr/>
        </p:nvSpPr>
        <p:spPr>
          <a:xfrm>
            <a:off x="1066728" y="5922595"/>
            <a:ext cx="1148400" cy="1147200"/>
          </a:xfrm>
          <a:prstGeom prst="ellipse">
            <a:avLst/>
          </a:prstGeom>
          <a:solidFill>
            <a:srgbClr val="00B3FF"/>
          </a:solidFill>
          <a:ln>
            <a:noFill/>
          </a:ln>
        </p:spPr>
        <p:txBody>
          <a:bodyPr anchorCtr="0" anchor="ctr" bIns="0" lIns="0" spcFirstLastPara="1" rIns="0" wrap="square" tIns="0">
            <a:noAutofit/>
          </a:bodyPr>
          <a:lstStyle/>
          <a:p>
            <a:pPr indent="0" lvl="0" marL="0" rtl="0" algn="ctr">
              <a:spcBef>
                <a:spcPts val="0"/>
              </a:spcBef>
              <a:spcAft>
                <a:spcPts val="0"/>
              </a:spcAft>
              <a:buClr>
                <a:srgbClr val="FFFFFF"/>
              </a:buClr>
              <a:buSzPts val="3800"/>
              <a:buFont typeface="Salesforce Sans"/>
              <a:buNone/>
            </a:pPr>
            <a:r>
              <a:rPr lang="en" sz="4500">
                <a:solidFill>
                  <a:srgbClr val="FFFFFF"/>
                </a:solidFill>
                <a:latin typeface="Avant Garde Demi SFDC"/>
                <a:ea typeface="Avant Garde Demi SFDC"/>
                <a:cs typeface="Avant Garde Demi SFDC"/>
                <a:sym typeface="Avant Garde Demi SFDC"/>
              </a:rPr>
              <a:t>3</a:t>
            </a:r>
            <a:endParaRPr sz="2400">
              <a:solidFill>
                <a:srgbClr val="002775"/>
              </a:solidFill>
              <a:latin typeface="Salesforce Sans"/>
              <a:ea typeface="Salesforce Sans"/>
              <a:cs typeface="Salesforce Sans"/>
              <a:sym typeface="Salesforce Sans"/>
            </a:endParaRPr>
          </a:p>
        </p:txBody>
      </p:sp>
      <p:sp>
        <p:nvSpPr>
          <p:cNvPr id="1168" name="Google Shape;1168;p96"/>
          <p:cNvSpPr/>
          <p:nvPr/>
        </p:nvSpPr>
        <p:spPr>
          <a:xfrm>
            <a:off x="1066728" y="7730569"/>
            <a:ext cx="1148400" cy="1147200"/>
          </a:xfrm>
          <a:prstGeom prst="ellipse">
            <a:avLst/>
          </a:prstGeom>
          <a:solidFill>
            <a:srgbClr val="1AB9FF"/>
          </a:solidFill>
          <a:ln>
            <a:noFill/>
          </a:ln>
        </p:spPr>
        <p:txBody>
          <a:bodyPr anchorCtr="0" anchor="ctr" bIns="0" lIns="0" spcFirstLastPara="1" rIns="0" wrap="square" tIns="0">
            <a:noAutofit/>
          </a:bodyPr>
          <a:lstStyle/>
          <a:p>
            <a:pPr indent="0" lvl="0" marL="0" rtl="0" algn="ctr">
              <a:spcBef>
                <a:spcPts val="0"/>
              </a:spcBef>
              <a:spcAft>
                <a:spcPts val="0"/>
              </a:spcAft>
              <a:buClr>
                <a:srgbClr val="FFFFFF"/>
              </a:buClr>
              <a:buSzPts val="3800"/>
              <a:buFont typeface="Salesforce Sans"/>
              <a:buNone/>
            </a:pPr>
            <a:r>
              <a:rPr lang="en" sz="4500">
                <a:solidFill>
                  <a:srgbClr val="FFFFFF"/>
                </a:solidFill>
                <a:latin typeface="Avant Garde Demi SFDC"/>
                <a:ea typeface="Avant Garde Demi SFDC"/>
                <a:cs typeface="Avant Garde Demi SFDC"/>
                <a:sym typeface="Avant Garde Demi SFDC"/>
              </a:rPr>
              <a:t>4</a:t>
            </a:r>
            <a:endParaRPr sz="2400">
              <a:solidFill>
                <a:srgbClr val="002775"/>
              </a:solidFill>
              <a:latin typeface="Salesforce Sans"/>
              <a:ea typeface="Salesforce Sans"/>
              <a:cs typeface="Salesforce Sans"/>
              <a:sym typeface="Salesforc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4"/>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Bold Penguin</a:t>
            </a:r>
            <a:endParaRPr/>
          </a:p>
        </p:txBody>
      </p:sp>
      <p:sp>
        <p:nvSpPr>
          <p:cNvPr id="926" name="Google Shape;926;p74"/>
          <p:cNvSpPr txBox="1"/>
          <p:nvPr>
            <p:ph idx="1" type="subTitle"/>
          </p:nvPr>
        </p:nvSpPr>
        <p:spPr>
          <a:xfrm>
            <a:off x="857250" y="1704975"/>
            <a:ext cx="15144900" cy="76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Platform &amp; Marketplace | 8 of top 10 commercial carriers</a:t>
            </a:r>
            <a:endParaRPr/>
          </a:p>
        </p:txBody>
      </p:sp>
      <p:sp>
        <p:nvSpPr>
          <p:cNvPr id="927" name="Google Shape;927;p74"/>
          <p:cNvSpPr txBox="1"/>
          <p:nvPr>
            <p:ph idx="2" type="body"/>
          </p:nvPr>
        </p:nvSpPr>
        <p:spPr>
          <a:xfrm>
            <a:off x="857250" y="2814638"/>
            <a:ext cx="16573500" cy="63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Bold Penguin powers submission infrastructure for major carriers, processing $20.3B+ in small commercial new business premium quotes (2024) and 500K+ middle market submissions annually.</a:t>
            </a:r>
            <a:endParaRPr/>
          </a:p>
          <a:p>
            <a:pPr indent="0" lvl="0" marL="0" rtl="0" algn="l">
              <a:spcBef>
                <a:spcPts val="1800"/>
              </a:spcBef>
              <a:spcAft>
                <a:spcPts val="0"/>
              </a:spcAft>
              <a:buNone/>
            </a:pPr>
            <a:r>
              <a:rPr lang="en"/>
              <a:t>Terminal: Universal flow for small commercial — algorithmic best-fit carrier matching</a:t>
            </a:r>
            <a:endParaRPr/>
          </a:p>
          <a:p>
            <a:pPr indent="0" lvl="0" marL="0" rtl="0" algn="l">
              <a:spcBef>
                <a:spcPts val="1800"/>
              </a:spcBef>
              <a:spcAft>
                <a:spcPts val="0"/>
              </a:spcAft>
              <a:buNone/>
            </a:pPr>
            <a:r>
              <a:rPr lang="en"/>
              <a:t>SubmissionLink: Middle market ($53K median premium) — full submission workflow with AI-driven market intelligence</a:t>
            </a:r>
            <a:endParaRPr/>
          </a:p>
          <a:p>
            <a:pPr indent="0" lvl="0" marL="0" rtl="0" algn="l">
              <a:spcBef>
                <a:spcPts val="1800"/>
              </a:spcBef>
              <a:spcAft>
                <a:spcPts val="0"/>
              </a:spcAft>
              <a:buNone/>
            </a:pPr>
            <a:r>
              <a:rPr lang="en"/>
              <a:t>Exchange: Powers carrier distribution networks at scale</a:t>
            </a:r>
            <a:endParaRPr/>
          </a:p>
          <a:p>
            <a:pPr indent="0" lvl="0" marL="0" rtl="0" algn="l">
              <a:spcBef>
                <a:spcPts val="1800"/>
              </a:spcBef>
              <a:spcAft>
                <a:spcPts val="0"/>
              </a:spcAft>
              <a:buNone/>
            </a:pPr>
            <a:r>
              <a:rPr lang="en"/>
              <a:t>Smart Document Upload converts unstructured files to submission opportunities</a:t>
            </a:r>
            <a:endParaRPr/>
          </a:p>
          <a:p>
            <a:pPr indent="0" lvl="0" marL="0" rtl="0" algn="l">
              <a:spcBef>
                <a:spcPts val="1800"/>
              </a:spcBef>
              <a:spcAft>
                <a:spcPts val="0"/>
              </a:spcAft>
              <a:buNone/>
            </a:pPr>
            <a:r>
              <a:rPr lang="en"/>
              <a:t>Strengths: Massive scale, sophisticated algorithmic matching, carrier-side adoption</a:t>
            </a:r>
            <a:endParaRPr/>
          </a:p>
          <a:p>
            <a:pPr indent="0" lvl="0" marL="0" rtl="0" algn="l">
              <a:spcBef>
                <a:spcPts val="1800"/>
              </a:spcBef>
              <a:spcAft>
                <a:spcPts val="0"/>
              </a:spcAft>
              <a:buNone/>
            </a:pPr>
            <a:r>
              <a:rPr lang="en"/>
              <a:t>Weaknesses: Limited public documentation, AMS integration details unclear</a:t>
            </a:r>
            <a:endParaRPr/>
          </a:p>
          <a:p>
            <a:pPr indent="0" lvl="0" marL="0" rtl="0" algn="l">
              <a:spcBef>
                <a:spcPts val="1800"/>
              </a:spcBef>
              <a:spcAft>
                <a:spcPts val="1800"/>
              </a:spcAft>
              <a:buNone/>
            </a:pPr>
            <a:r>
              <a:rPr lang="en"/>
              <a:t>Pricing: Not disclosed</a:t>
            </a:r>
            <a:endParaRPr/>
          </a:p>
        </p:txBody>
      </p:sp>
      <p:sp>
        <p:nvSpPr>
          <p:cNvPr id="928" name="Google Shape;928;p74"/>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Source: Bold Penguin website, industry announcements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03"/>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6 competitors analyzed across 3 market segments</a:t>
            </a:r>
            <a:endParaRPr/>
          </a:p>
        </p:txBody>
      </p:sp>
      <p:sp>
        <p:nvSpPr>
          <p:cNvPr id="1219" name="Google Shape;1219;p103"/>
          <p:cNvSpPr txBox="1"/>
          <p:nvPr>
            <p:ph type="title"/>
          </p:nvPr>
        </p:nvSpPr>
        <p:spPr>
          <a:xfrm>
            <a:off x="1333500" y="2314575"/>
            <a:ext cx="12954000" cy="476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xml:space="preserve">The commercial submissions market is mature </a:t>
            </a:r>
            <a:r>
              <a:rPr lang="en">
                <a:solidFill>
                  <a:srgbClr val="0250D9"/>
                </a:solidFill>
              </a:rPr>
              <a:t>— but no native Salesforce solution exists.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07"/>
          <p:cNvSpPr txBox="1"/>
          <p:nvPr>
            <p:ph type="title"/>
          </p:nvPr>
        </p:nvSpPr>
        <p:spPr>
          <a:xfrm>
            <a:off x="8001000" y="2002155"/>
            <a:ext cx="9429900" cy="507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Competitor Profiles</a:t>
            </a:r>
            <a:endParaRPr/>
          </a:p>
        </p:txBody>
      </p:sp>
      <p:sp>
        <p:nvSpPr>
          <p:cNvPr id="1243" name="Google Shape;1243;p107"/>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Deep dive into 6 key players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09"/>
          <p:cNvSpPr txBox="1"/>
          <p:nvPr>
            <p:ph type="title"/>
          </p:nvPr>
        </p:nvSpPr>
        <p:spPr>
          <a:xfrm>
            <a:off x="8001000" y="2002155"/>
            <a:ext cx="9429900" cy="507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Market Gaps &amp; Opportunities</a:t>
            </a:r>
            <a:endParaRPr/>
          </a:p>
        </p:txBody>
      </p:sp>
      <p:sp>
        <p:nvSpPr>
          <p:cNvPr id="1255" name="Google Shape;1255;p109"/>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Where the market underserves agencies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5"/>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IVANS Ask Kodiak &amp; Tarmika</a:t>
            </a:r>
            <a:endParaRPr/>
          </a:p>
        </p:txBody>
      </p:sp>
      <p:sp>
        <p:nvSpPr>
          <p:cNvPr id="934" name="Google Shape;934;p75"/>
          <p:cNvSpPr txBox="1"/>
          <p:nvPr>
            <p:ph idx="1" type="subTitle"/>
          </p:nvPr>
        </p:nvSpPr>
        <p:spPr>
          <a:xfrm>
            <a:off x="857250" y="1704975"/>
            <a:ext cx="15144900" cy="76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Specialty tools: Carrier appetite intelligence and speed-to-quote</a:t>
            </a:r>
            <a:endParaRPr/>
          </a:p>
        </p:txBody>
      </p:sp>
      <p:sp>
        <p:nvSpPr>
          <p:cNvPr id="935" name="Google Shape;935;p75"/>
          <p:cNvSpPr txBox="1"/>
          <p:nvPr>
            <p:ph idx="2" type="body"/>
          </p:nvPr>
        </p:nvSpPr>
        <p:spPr>
          <a:xfrm>
            <a:off x="857250" y="2814638"/>
            <a:ext cx="16573500" cy="63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r>
            <a:endParaRPr/>
          </a:p>
          <a:p>
            <a:pPr indent="0" lvl="0" marL="0" rtl="0" algn="l">
              <a:spcBef>
                <a:spcPts val="1800"/>
              </a:spcBef>
              <a:spcAft>
                <a:spcPts val="0"/>
              </a:spcAft>
              <a:buNone/>
            </a:pPr>
            <a:r>
              <a:t/>
            </a:r>
            <a:endParaRPr/>
          </a:p>
          <a:p>
            <a:pPr indent="0" lvl="0" marL="0" rtl="0" algn="l">
              <a:spcBef>
                <a:spcPts val="1800"/>
              </a:spcBef>
              <a:spcAft>
                <a:spcPts val="0"/>
              </a:spcAft>
              <a:buNone/>
            </a:pPr>
            <a:r>
              <a:rPr lang="en"/>
              <a:t/>
            </a:r>
            <a:endParaRPr/>
          </a:p>
          <a:p>
            <a:pPr indent="-533400" lvl="0" marL="685800" rtl="0" algn="l">
              <a:spcBef>
                <a:spcPts val="1800"/>
              </a:spcBef>
              <a:spcAft>
                <a:spcPts val="0"/>
              </a:spcAft>
              <a:buSzPts val="3000"/>
              <a:buChar char="●"/>
            </a:pPr>
            <a:r>
              <a:rPr lang="en"/>
              <a:t/>
            </a:r>
            <a:endParaRPr/>
          </a:p>
          <a:p>
            <a:pPr indent="-508000" lvl="1" marL="1371600" rtl="0" algn="l">
              <a:spcBef>
                <a:spcPts val="1800"/>
              </a:spcBef>
              <a:spcAft>
                <a:spcPts val="0"/>
              </a:spcAft>
              <a:buSzPts val="2600"/>
              <a:buChar char="○"/>
            </a:pPr>
            <a:r>
              <a:rPr lang="en"/>
              <a:t/>
            </a:r>
            <a:endParaRPr/>
          </a:p>
          <a:p>
            <a:pPr indent="-495300" lvl="2" marL="2057400" rtl="0" algn="l">
              <a:spcBef>
                <a:spcPts val="1800"/>
              </a:spcBef>
              <a:spcAft>
                <a:spcPts val="0"/>
              </a:spcAft>
              <a:buSzPts val="2400"/>
              <a:buChar char="■"/>
            </a:pPr>
            <a:r>
              <a:rPr lang="en"/>
              <a:t/>
            </a:r>
            <a:endParaRPr/>
          </a:p>
          <a:p>
            <a:pPr indent="-482600" lvl="3" marL="2743200" rtl="0" algn="l">
              <a:spcBef>
                <a:spcPts val="1800"/>
              </a:spcBef>
              <a:spcAft>
                <a:spcPts val="0"/>
              </a:spcAft>
              <a:buSzPts val="2200"/>
              <a:buChar char="●"/>
            </a:pPr>
            <a:r>
              <a:rPr lang="en"/>
              <a:t/>
            </a:r>
            <a:endParaRPr/>
          </a:p>
          <a:p>
            <a:pPr indent="0" lvl="0" marL="0" rtl="0" algn="l">
              <a:spcBef>
                <a:spcPts val="1800"/>
              </a:spcBef>
              <a:spcAft>
                <a:spcPts val="1800"/>
              </a:spcAft>
              <a:buNone/>
            </a:pPr>
            <a:r>
              <a:t/>
            </a:r>
            <a:endParaRPr/>
          </a:p>
        </p:txBody>
      </p:sp>
      <p:sp>
        <p:nvSpPr>
          <p:cNvPr id="936" name="Google Shape;936;p75"/>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IVANS Ask Kodiak (Applied Systems) focuses on pre-submission carrier appetite intelligence — eliminating manual carrier research by surfacing appetite data, underwriting criteria, and analytics in one interface. Tarmika offers single-entry, multi-carrier quoting with ACORD support, targeting independent agents who need 5-minute quote-to-bind speed.</a:t>
            </a:r>
            <a:endParaRPr/>
          </a:p>
          <a:p>
            <a:pPr indent="0" lvl="0" marL="0" rtl="0" algn="l">
              <a:spcBef>
                <a:spcPts val="1800"/>
              </a:spcBef>
              <a:spcAft>
                <a:spcPts val="0"/>
              </a:spcAft>
              <a:buNone/>
            </a:pPr>
            <a:r>
              <a:rPr lang="en"/>
              <a:t>IVANS Ask Kodiak — Strengths: Eliminates manual carrier research, analytics on search habits, integrates into existing quoting platforms. Limitation: Not a full submission workflow — requires additional tools.</a:t>
            </a:r>
            <a:endParaRPr/>
          </a:p>
          <a:p>
            <a:pPr indent="0" lvl="0" marL="0" rtl="0" algn="l">
              <a:spcBef>
                <a:spcPts val="1800"/>
              </a:spcBef>
              <a:spcAft>
                <a:spcPts val="0"/>
              </a:spcAft>
              <a:buNone/>
            </a:pPr>
            <a:r>
              <a:rPr lang="en"/>
              <a:t>Tarmika — Strengths: Extreme speed (5-min quote/bind), single data entry for multiple carriers, ACORD application support. Limitation: Smaller market footprint, AMS integration unclear, carrier network size not specified.</a:t>
            </a:r>
            <a:endParaRPr/>
          </a:p>
          <a:p>
            <a:pPr indent="0" lvl="0" marL="0" rtl="0" algn="l">
              <a:spcBef>
                <a:spcPts val="1800"/>
              </a:spcBef>
              <a:spcAft>
                <a:spcPts val="1800"/>
              </a:spcAft>
              <a:buNone/>
            </a:pPr>
            <a:r>
              <a:rPr lang="en"/>
              <a:t>Both: Not publicly priced, niche focus rather than full-stack AMS replacement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6"/>
          <p:cNvSpPr txBox="1"/>
          <p:nvPr>
            <p:ph idx="1" type="subTitle"/>
          </p:nvPr>
        </p:nvSpPr>
        <p:spPr>
          <a:xfrm>
            <a:off x="868680" y="2468880"/>
            <a:ext cx="151425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Vertafore/Applied Epic Integration | Rating: 4.5/5 (230+ reviews)</a:t>
            </a:r>
            <a:endParaRPr/>
          </a:p>
        </p:txBody>
      </p:sp>
      <p:sp>
        <p:nvSpPr>
          <p:cNvPr id="942" name="Google Shape;942;p76"/>
          <p:cNvSpPr txBox="1"/>
          <p:nvPr>
            <p:ph type="title"/>
          </p:nvPr>
        </p:nvSpPr>
        <p:spPr>
          <a:xfrm>
            <a:off x="857250" y="838200"/>
            <a:ext cx="15144900" cy="149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Indio</a:t>
            </a:r>
            <a:endParaRPr/>
          </a:p>
        </p:txBody>
      </p:sp>
      <p:sp>
        <p:nvSpPr>
          <p:cNvPr id="943" name="Google Shape;943;p76"/>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Source: Software Advice, TrustRadius reviews, Vertafore product documentation</a:t>
            </a:r>
            <a:endParaRPr/>
          </a:p>
        </p:txBody>
      </p:sp>
      <p:sp>
        <p:nvSpPr>
          <p:cNvPr id="944" name="Google Shape;944;p76"/>
          <p:cNvSpPr txBox="1"/>
          <p:nvPr>
            <p:ph idx="3" type="body"/>
          </p:nvPr>
        </p:nvSpPr>
        <p:spPr>
          <a:xfrm>
            <a:off x="857250" y="3390900"/>
            <a:ext cx="16573500" cy="5743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t>Indio (acquired by Vertafore 2020) is the leading digital submissions platform for commercial insurance. It digitizes carrier supplemental forms with conditional logic, automated pre-fill from prior submissions, e-signatures, and a client portal for self-service completion.</a:t>
            </a:r>
            <a:endParaRPr/>
          </a:p>
          <a:p>
            <a:pPr indent="0" lvl="0" marL="0" rtl="0" algn="l">
              <a:lnSpc>
                <a:spcPct val="90000"/>
              </a:lnSpc>
              <a:spcBef>
                <a:spcPts val="1800"/>
              </a:spcBef>
              <a:spcAft>
                <a:spcPts val="0"/>
              </a:spcAft>
              <a:buNone/>
            </a:pPr>
            <a:r>
              <a:rPr lang="en"/>
              <a:t>Strengths: Intuitive UX (4.4/5), year-over-year data retention, smart conditional forms, strong onboarding support</a:t>
            </a:r>
            <a:endParaRPr/>
          </a:p>
          <a:p>
            <a:pPr indent="0" lvl="0" marL="0" rtl="0" algn="l">
              <a:lnSpc>
                <a:spcPct val="90000"/>
              </a:lnSpc>
              <a:spcBef>
                <a:spcPts val="1800"/>
              </a:spcBef>
              <a:spcAft>
                <a:spcPts val="0"/>
              </a:spcAft>
              <a:buNone/>
            </a:pPr>
            <a:r>
              <a:rPr lang="en"/>
              <a:t>Weaknesses: Incomplete two-way sync with Applied Epic and Sagitta, complex onboarding, higher pricing</a:t>
            </a:r>
            <a:endParaRPr/>
          </a:p>
          <a:p>
            <a:pPr indent="0" lvl="0" marL="0" rtl="0" algn="l">
              <a:lnSpc>
                <a:spcPct val="90000"/>
              </a:lnSpc>
              <a:spcBef>
                <a:spcPts val="1800"/>
              </a:spcBef>
              <a:spcAft>
                <a:spcPts val="0"/>
              </a:spcAft>
              <a:buNone/>
            </a:pPr>
            <a:r>
              <a:rPr lang="en"/>
              <a:t>Pricing: Starting at $500/month</a:t>
            </a:r>
            <a:endParaRPr/>
          </a:p>
          <a:p>
            <a:pPr indent="0" lvl="0" marL="0" rtl="0" algn="l">
              <a:lnSpc>
                <a:spcPct val="90000"/>
              </a:lnSpc>
              <a:spcBef>
                <a:spcPts val="1800"/>
              </a:spcBef>
              <a:spcAft>
                <a:spcPts val="0"/>
              </a:spcAft>
              <a:buNone/>
            </a:pPr>
            <a:r>
              <a:rPr lang="en"/>
              <a:t>Integration: Applied Epic, AMS 360 — no Salesforce-native integration</a:t>
            </a:r>
            <a:endParaRPr/>
          </a:p>
          <a:p>
            <a:pPr indent="0" lvl="0" marL="0" rtl="0" algn="l">
              <a:lnSpc>
                <a:spcPct val="90000"/>
              </a:lnSpc>
              <a:spcBef>
                <a:spcPts val="1800"/>
              </a:spcBef>
              <a:spcAft>
                <a:spcPts val="1800"/>
              </a:spcAft>
              <a:buNone/>
            </a:pPr>
            <a:r>
              <a:rPr lang="en"/>
              <a:t>Target: P&amp;C agencies with high commercial application volumes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21"/>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Strategic Roadmap</a:t>
            </a:r>
            <a:endParaRPr/>
          </a:p>
        </p:txBody>
      </p:sp>
      <p:sp>
        <p:nvSpPr>
          <p:cNvPr id="1469" name="Google Shape;1469;p121"/>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Three phases to market leadership</a:t>
            </a:r>
            <a:endParaRPr/>
          </a:p>
        </p:txBody>
      </p:sp>
      <p:sp>
        <p:nvSpPr>
          <p:cNvPr id="1470" name="Google Shape;1470;p121"/>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Phases sequenced by dependency and market readiness</a:t>
            </a:r>
            <a:endParaRPr/>
          </a:p>
        </p:txBody>
      </p:sp>
      <p:cxnSp>
        <p:nvCxnSpPr>
          <p:cNvPr id="1471" name="Google Shape;1471;p121"/>
          <p:cNvCxnSpPr/>
          <p:nvPr/>
        </p:nvCxnSpPr>
        <p:spPr>
          <a:xfrm>
            <a:off x="3565933" y="5891783"/>
            <a:ext cx="0" cy="1218600"/>
          </a:xfrm>
          <a:prstGeom prst="straightConnector1">
            <a:avLst/>
          </a:prstGeom>
          <a:noFill/>
          <a:ln cap="flat" cmpd="sng" w="38100">
            <a:solidFill>
              <a:schemeClr val="lt2"/>
            </a:solidFill>
            <a:prstDash val="dot"/>
            <a:round/>
            <a:headEnd len="med" w="med" type="none"/>
            <a:tailEnd len="med" w="med" type="none"/>
          </a:ln>
        </p:spPr>
      </p:cxnSp>
      <p:cxnSp>
        <p:nvCxnSpPr>
          <p:cNvPr id="1472" name="Google Shape;1472;p121"/>
          <p:cNvCxnSpPr/>
          <p:nvPr/>
        </p:nvCxnSpPr>
        <p:spPr>
          <a:xfrm>
            <a:off x="7484116" y="4671301"/>
            <a:ext cx="0" cy="1218600"/>
          </a:xfrm>
          <a:prstGeom prst="straightConnector1">
            <a:avLst/>
          </a:prstGeom>
          <a:noFill/>
          <a:ln cap="flat" cmpd="sng" w="38100">
            <a:solidFill>
              <a:srgbClr val="066AFE"/>
            </a:solidFill>
            <a:prstDash val="dot"/>
            <a:round/>
            <a:headEnd len="med" w="med" type="none"/>
            <a:tailEnd len="med" w="med" type="none"/>
          </a:ln>
        </p:spPr>
      </p:cxnSp>
      <p:cxnSp>
        <p:nvCxnSpPr>
          <p:cNvPr id="1473" name="Google Shape;1473;p121"/>
          <p:cNvCxnSpPr/>
          <p:nvPr/>
        </p:nvCxnSpPr>
        <p:spPr>
          <a:xfrm>
            <a:off x="11243501" y="5891783"/>
            <a:ext cx="0" cy="1218600"/>
          </a:xfrm>
          <a:prstGeom prst="straightConnector1">
            <a:avLst/>
          </a:prstGeom>
          <a:noFill/>
          <a:ln cap="flat" cmpd="sng" w="38100">
            <a:solidFill>
              <a:schemeClr val="dk2"/>
            </a:solidFill>
            <a:prstDash val="dot"/>
            <a:round/>
            <a:headEnd len="med" w="med" type="none"/>
            <a:tailEnd len="med" w="med" type="none"/>
          </a:ln>
        </p:spPr>
      </p:cxnSp>
      <p:cxnSp>
        <p:nvCxnSpPr>
          <p:cNvPr id="1474" name="Google Shape;1474;p121"/>
          <p:cNvCxnSpPr/>
          <p:nvPr/>
        </p:nvCxnSpPr>
        <p:spPr>
          <a:xfrm>
            <a:off x="14813809" y="4671301"/>
            <a:ext cx="0" cy="1218600"/>
          </a:xfrm>
          <a:prstGeom prst="straightConnector1">
            <a:avLst/>
          </a:prstGeom>
          <a:noFill/>
          <a:ln cap="flat" cmpd="sng" w="38100">
            <a:solidFill>
              <a:schemeClr val="dk1"/>
            </a:solidFill>
            <a:prstDash val="dot"/>
            <a:round/>
            <a:headEnd len="med" w="med" type="none"/>
            <a:tailEnd len="med" w="med" type="none"/>
          </a:ln>
        </p:spPr>
      </p:cxnSp>
      <p:sp>
        <p:nvSpPr>
          <p:cNvPr id="1475" name="Google Shape;1475;p121"/>
          <p:cNvSpPr/>
          <p:nvPr/>
        </p:nvSpPr>
        <p:spPr>
          <a:xfrm>
            <a:off x="12327150" y="5417836"/>
            <a:ext cx="4569900" cy="857400"/>
          </a:xfrm>
          <a:prstGeom prst="roundRect">
            <a:avLst>
              <a:gd fmla="val 50000" name="adj"/>
            </a:avLst>
          </a:prstGeom>
          <a:solidFill>
            <a:schemeClr val="dk1"/>
          </a:solidFill>
          <a:ln cap="flat" cmpd="sng" w="76200">
            <a:solidFill>
              <a:schemeClr val="lt1"/>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Clr>
                <a:srgbClr val="000000"/>
              </a:buClr>
              <a:buSzPts val="1700"/>
              <a:buFont typeface="Arial"/>
              <a:buNone/>
            </a:pPr>
            <a:r>
              <a:rPr lang="en" sz="2600">
                <a:solidFill>
                  <a:srgbClr val="FFFFFF"/>
                </a:solidFill>
                <a:latin typeface="Avant Garde Demi SFDC"/>
                <a:ea typeface="Avant Garde Demi SFDC"/>
                <a:cs typeface="Avant Garde Demi SFDC"/>
                <a:sym typeface="Avant Garde Demi SFDC"/>
              </a:rPr>
              <a:t xml:space="preserve">    Phase 4</a:t>
            </a:r>
            <a:endParaRPr sz="2600">
              <a:solidFill>
                <a:srgbClr val="FFFFFF"/>
              </a:solidFill>
              <a:latin typeface="Avant Garde Demi SFDC"/>
              <a:ea typeface="Avant Garde Demi SFDC"/>
              <a:cs typeface="Avant Garde Demi SFDC"/>
              <a:sym typeface="Avant Garde Demi SFDC"/>
            </a:endParaRPr>
          </a:p>
        </p:txBody>
      </p:sp>
      <p:sp>
        <p:nvSpPr>
          <p:cNvPr id="1476" name="Google Shape;1476;p121"/>
          <p:cNvSpPr/>
          <p:nvPr/>
        </p:nvSpPr>
        <p:spPr>
          <a:xfrm>
            <a:off x="8727495" y="5417836"/>
            <a:ext cx="4569900" cy="857400"/>
          </a:xfrm>
          <a:prstGeom prst="roundRect">
            <a:avLst>
              <a:gd fmla="val 50000" name="adj"/>
            </a:avLst>
          </a:prstGeom>
          <a:solidFill>
            <a:schemeClr val="dk2"/>
          </a:solidFill>
          <a:ln cap="flat" cmpd="sng" w="76200">
            <a:solidFill>
              <a:schemeClr val="lt1"/>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Clr>
                <a:srgbClr val="000000"/>
              </a:buClr>
              <a:buSzPts val="1700"/>
              <a:buFont typeface="Arial"/>
              <a:buNone/>
            </a:pPr>
            <a:r>
              <a:rPr lang="en" sz="2600">
                <a:solidFill>
                  <a:srgbClr val="FFFFFF"/>
                </a:solidFill>
                <a:latin typeface="Avant Garde Demi SFDC"/>
                <a:ea typeface="Avant Garde Demi SFDC"/>
                <a:cs typeface="Avant Garde Demi SFDC"/>
                <a:sym typeface="Avant Garde Demi SFDC"/>
              </a:rPr>
              <a:t xml:space="preserve">    Phase 3</a:t>
            </a:r>
            <a:endParaRPr sz="2600">
              <a:solidFill>
                <a:srgbClr val="FFFFFF"/>
              </a:solidFill>
              <a:latin typeface="Avant Garde Demi SFDC"/>
              <a:ea typeface="Avant Garde Demi SFDC"/>
              <a:cs typeface="Avant Garde Demi SFDC"/>
              <a:sym typeface="Avant Garde Demi SFDC"/>
            </a:endParaRPr>
          </a:p>
        </p:txBody>
      </p:sp>
      <p:sp>
        <p:nvSpPr>
          <p:cNvPr id="1477" name="Google Shape;1477;p121"/>
          <p:cNvSpPr/>
          <p:nvPr/>
        </p:nvSpPr>
        <p:spPr>
          <a:xfrm>
            <a:off x="4922045" y="5417836"/>
            <a:ext cx="4569900" cy="857400"/>
          </a:xfrm>
          <a:prstGeom prst="roundRect">
            <a:avLst>
              <a:gd fmla="val 50000" name="adj"/>
            </a:avLst>
          </a:prstGeom>
          <a:solidFill>
            <a:srgbClr val="066AFE"/>
          </a:solidFill>
          <a:ln cap="flat" cmpd="sng" w="76200">
            <a:solidFill>
              <a:schemeClr val="lt1"/>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Clr>
                <a:srgbClr val="000000"/>
              </a:buClr>
              <a:buSzPts val="1700"/>
              <a:buFont typeface="Arial"/>
              <a:buNone/>
            </a:pPr>
            <a:r>
              <a:rPr lang="en" sz="2600">
                <a:solidFill>
                  <a:srgbClr val="FFFFFF"/>
                </a:solidFill>
                <a:latin typeface="Avant Garde Demi SFDC"/>
                <a:ea typeface="Avant Garde Demi SFDC"/>
                <a:cs typeface="Avant Garde Demi SFDC"/>
                <a:sym typeface="Avant Garde Demi SFDC"/>
              </a:rPr>
              <a:t xml:space="preserve">    Phase 2</a:t>
            </a:r>
            <a:endParaRPr sz="2600">
              <a:solidFill>
                <a:srgbClr val="FFFFFF"/>
              </a:solidFill>
              <a:latin typeface="Avant Garde Demi SFDC"/>
              <a:ea typeface="Avant Garde Demi SFDC"/>
              <a:cs typeface="Avant Garde Demi SFDC"/>
              <a:sym typeface="Avant Garde Demi SFDC"/>
            </a:endParaRPr>
          </a:p>
        </p:txBody>
      </p:sp>
      <p:sp>
        <p:nvSpPr>
          <p:cNvPr id="1478" name="Google Shape;1478;p121"/>
          <p:cNvSpPr/>
          <p:nvPr/>
        </p:nvSpPr>
        <p:spPr>
          <a:xfrm>
            <a:off x="1404700" y="5417861"/>
            <a:ext cx="4276200" cy="857400"/>
          </a:xfrm>
          <a:prstGeom prst="roundRect">
            <a:avLst>
              <a:gd fmla="val 50000" name="adj"/>
            </a:avLst>
          </a:prstGeom>
          <a:solidFill>
            <a:schemeClr val="lt2"/>
          </a:solidFill>
          <a:ln cap="flat" cmpd="sng" w="76200">
            <a:solidFill>
              <a:schemeClr val="lt1"/>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lang="en" sz="2600">
                <a:solidFill>
                  <a:schemeClr val="dk1"/>
                </a:solidFill>
                <a:latin typeface="Avant Garde Demi SFDC"/>
                <a:ea typeface="Avant Garde Demi SFDC"/>
                <a:cs typeface="Avant Garde Demi SFDC"/>
                <a:sym typeface="Avant Garde Demi SFDC"/>
              </a:rPr>
              <a:t>Phase 1</a:t>
            </a:r>
            <a:endParaRPr sz="2600">
              <a:solidFill>
                <a:schemeClr val="dk1"/>
              </a:solidFill>
              <a:latin typeface="Avant Garde Demi SFDC"/>
              <a:ea typeface="Avant Garde Demi SFDC"/>
              <a:cs typeface="Avant Garde Demi SFDC"/>
              <a:sym typeface="Avant Garde Demi SFDC"/>
            </a:endParaRPr>
          </a:p>
        </p:txBody>
      </p:sp>
      <p:sp>
        <p:nvSpPr>
          <p:cNvPr id="1479" name="Google Shape;1479;p121"/>
          <p:cNvSpPr txBox="1"/>
          <p:nvPr/>
        </p:nvSpPr>
        <p:spPr>
          <a:xfrm>
            <a:off x="1729947" y="7053938"/>
            <a:ext cx="3642900" cy="1877400"/>
          </a:xfrm>
          <a:prstGeom prst="rect">
            <a:avLst/>
          </a:prstGeom>
          <a:noFill/>
          <a:ln>
            <a:noFill/>
          </a:ln>
        </p:spPr>
        <p:txBody>
          <a:bodyPr anchorCtr="0" anchor="t" bIns="0" lIns="0" spcFirstLastPara="1" rIns="0" wrap="square" tIns="137150">
            <a:noAutofit/>
          </a:bodyPr>
          <a:lstStyle/>
          <a:p>
            <a:pPr indent="0" lvl="0" marL="0" rtl="0" algn="l">
              <a:lnSpc>
                <a:spcPct val="90000"/>
              </a:lnSpc>
              <a:spcBef>
                <a:spcPts val="0"/>
              </a:spcBef>
              <a:spcAft>
                <a:spcPts val="0"/>
              </a:spcAft>
              <a:buNone/>
            </a:pPr>
            <a:r>
              <a:rPr lang="en" sz="2300">
                <a:solidFill>
                  <a:schemeClr val="dk1"/>
                </a:solidFill>
                <a:latin typeface="Salesforce Sans"/>
                <a:ea typeface="Salesforce Sans"/>
                <a:cs typeface="Salesforce Sans"/>
                <a:sym typeface="Salesforce Sans"/>
              </a:rPr>
              <a:t>Core Submission Workflow — Submission packet creation (ACORD forms, SOV, loss reports, questionnaires). Manual carrier delivery via email/portal. Salesforce data pre-fill. E-signature integration (DocuSign/Adobe Sign).</a:t>
            </a:r>
            <a:endParaRPr sz="2300">
              <a:solidFill>
                <a:schemeClr val="dk1"/>
              </a:solidFill>
              <a:latin typeface="Salesforce Sans"/>
              <a:ea typeface="Salesforce Sans"/>
              <a:cs typeface="Salesforce Sans"/>
              <a:sym typeface="Salesforce Sans"/>
            </a:endParaRPr>
          </a:p>
        </p:txBody>
      </p:sp>
      <p:sp>
        <p:nvSpPr>
          <p:cNvPr id="1480" name="Google Shape;1480;p121"/>
          <p:cNvSpPr txBox="1"/>
          <p:nvPr/>
        </p:nvSpPr>
        <p:spPr>
          <a:xfrm>
            <a:off x="9422042" y="7053938"/>
            <a:ext cx="3642900" cy="1877400"/>
          </a:xfrm>
          <a:prstGeom prst="rect">
            <a:avLst/>
          </a:prstGeom>
          <a:noFill/>
          <a:ln>
            <a:noFill/>
          </a:ln>
        </p:spPr>
        <p:txBody>
          <a:bodyPr anchorCtr="0" anchor="t" bIns="0" lIns="0" spcFirstLastPara="1" rIns="0" wrap="square" tIns="137150">
            <a:noAutofit/>
          </a:bodyPr>
          <a:lstStyle/>
          <a:p>
            <a:pPr indent="0" lvl="0" marL="0" rtl="0" algn="l">
              <a:lnSpc>
                <a:spcPct val="90000"/>
              </a:lnSpc>
              <a:spcBef>
                <a:spcPts val="0"/>
              </a:spcBef>
              <a:spcAft>
                <a:spcPts val="0"/>
              </a:spcAft>
              <a:buNone/>
            </a:pPr>
            <a:r>
              <a:rPr lang="en" sz="2300">
                <a:solidFill>
                  <a:schemeClr val="dk1"/>
                </a:solidFill>
                <a:latin typeface="Salesforce Sans"/>
                <a:ea typeface="Salesforce Sans"/>
                <a:cs typeface="Salesforce Sans"/>
                <a:sym typeface="Salesforce Sans"/>
              </a:rPr>
              <a:t>Intelligence &amp; Automation — Carrier appetite matching (like IVANS Ask Kodiak). AI-powered submission recommendations using Salesforce Einstein. Market intelligence dashboards.</a:t>
            </a:r>
            <a:endParaRPr sz="2300">
              <a:solidFill>
                <a:schemeClr val="dk1"/>
              </a:solidFill>
              <a:latin typeface="Salesforce Sans"/>
              <a:ea typeface="Salesforce Sans"/>
              <a:cs typeface="Salesforce Sans"/>
              <a:sym typeface="Salesforce Sans"/>
            </a:endParaRPr>
          </a:p>
        </p:txBody>
      </p:sp>
      <p:sp>
        <p:nvSpPr>
          <p:cNvPr id="1481" name="Google Shape;1481;p121"/>
          <p:cNvSpPr txBox="1"/>
          <p:nvPr/>
        </p:nvSpPr>
        <p:spPr>
          <a:xfrm>
            <a:off x="5680779" y="2625713"/>
            <a:ext cx="3642900" cy="1877400"/>
          </a:xfrm>
          <a:prstGeom prst="rect">
            <a:avLst/>
          </a:prstGeom>
          <a:noFill/>
          <a:ln>
            <a:noFill/>
          </a:ln>
        </p:spPr>
        <p:txBody>
          <a:bodyPr anchorCtr="0" anchor="b" bIns="0" lIns="0" spcFirstLastPara="1" rIns="0" wrap="square" tIns="137150">
            <a:noAutofit/>
          </a:bodyPr>
          <a:lstStyle/>
          <a:p>
            <a:pPr indent="0" lvl="0" marL="0" rtl="0" algn="l">
              <a:lnSpc>
                <a:spcPct val="90000"/>
              </a:lnSpc>
              <a:spcBef>
                <a:spcPts val="0"/>
              </a:spcBef>
              <a:spcAft>
                <a:spcPts val="0"/>
              </a:spcAft>
              <a:buNone/>
            </a:pPr>
            <a:r>
              <a:rPr lang="en" sz="2300">
                <a:solidFill>
                  <a:schemeClr val="dk1"/>
                </a:solidFill>
                <a:latin typeface="Salesforce Sans"/>
                <a:ea typeface="Salesforce Sans"/>
                <a:cs typeface="Salesforce Sans"/>
                <a:sym typeface="Salesforce Sans"/>
              </a:rPr>
              <a:t>Carrier Connectivity — Integrations to top 10-15 carriers. Evaluate IVANS network for standardized connectivity. Partner vs. build decision for carrier connections.</a:t>
            </a:r>
            <a:endParaRPr sz="2300">
              <a:solidFill>
                <a:schemeClr val="dk1"/>
              </a:solidFill>
              <a:latin typeface="Salesforce Sans"/>
              <a:ea typeface="Salesforce Sans"/>
              <a:cs typeface="Salesforce Sans"/>
              <a:sym typeface="Salesforce Sans"/>
            </a:endParaRPr>
          </a:p>
        </p:txBody>
      </p:sp>
      <p:sp>
        <p:nvSpPr>
          <p:cNvPr id="1482" name="Google Shape;1482;p121"/>
          <p:cNvSpPr txBox="1"/>
          <p:nvPr/>
        </p:nvSpPr>
        <p:spPr>
          <a:xfrm>
            <a:off x="12992350" y="2625713"/>
            <a:ext cx="3642900" cy="1877400"/>
          </a:xfrm>
          <a:prstGeom prst="rect">
            <a:avLst/>
          </a:prstGeom>
          <a:noFill/>
          <a:ln>
            <a:noFill/>
          </a:ln>
        </p:spPr>
        <p:txBody>
          <a:bodyPr anchorCtr="0" anchor="b" bIns="0" lIns="0" spcFirstLastPara="1" rIns="0" wrap="square" tIns="137150">
            <a:noAutofit/>
          </a:bodyPr>
          <a:lstStyle/>
          <a:p>
            <a:pPr indent="0" lvl="0" marL="0" rtl="0" algn="l">
              <a:lnSpc>
                <a:spcPct val="90000"/>
              </a:lnSpc>
              <a:spcBef>
                <a:spcPts val="0"/>
              </a:spcBef>
              <a:spcAft>
                <a:spcPts val="0"/>
              </a:spcAft>
              <a:buNone/>
            </a:pPr>
            <a:r>
              <a:rPr lang="en" sz="2300">
                <a:solidFill>
                  <a:schemeClr val="dk1"/>
                </a:solidFill>
                <a:latin typeface="Salesforce Sans"/>
                <a:ea typeface="Salesforce Sans"/>
                <a:cs typeface="Salesforce Sans"/>
                <a:sym typeface="Salesforce Sans"/>
              </a:rPr>
              <a:t>AppExchange Launch — Managed package, ISV partnership, tiered pricing, and go-to-market with insurance-focused SI partners.</a:t>
            </a:r>
            <a:endParaRPr sz="2300">
              <a:solidFill>
                <a:schemeClr val="dk1"/>
              </a:solidFill>
              <a:latin typeface="Salesforce Sans"/>
              <a:ea typeface="Salesforce Sans"/>
              <a:cs typeface="Salesforce Sans"/>
              <a:sym typeface="Salesforce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23"/>
          <p:cNvSpPr/>
          <p:nvPr/>
        </p:nvSpPr>
        <p:spPr>
          <a:xfrm>
            <a:off x="857175" y="2189275"/>
            <a:ext cx="16573500" cy="675300"/>
          </a:xfrm>
          <a:prstGeom prst="round2SameRect">
            <a:avLst>
              <a:gd fmla="val 26755"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
        <p:nvSpPr>
          <p:cNvPr id="1525" name="Google Shape;1525;p123"/>
          <p:cNvSpPr txBox="1"/>
          <p:nvPr>
            <p:ph idx="1" type="body"/>
          </p:nvPr>
        </p:nvSpPr>
        <p:spPr>
          <a:xfrm>
            <a:off x="857250" y="9610725"/>
            <a:ext cx="16573500" cy="428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t/>
            </a:r>
            <a:endParaRPr/>
          </a:p>
        </p:txBody>
      </p:sp>
      <p:sp>
        <p:nvSpPr>
          <p:cNvPr id="1526" name="Google Shape;1526;p123"/>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Feature Comparison Matrix</a:t>
            </a:r>
            <a:endParaRPr/>
          </a:p>
        </p:txBody>
      </p:sp>
      <p:graphicFrame>
        <p:nvGraphicFramePr>
          <p:cNvPr id="1527" name="Google Shape;1527;p123"/>
          <p:cNvGraphicFramePr/>
          <p:nvPr/>
        </p:nvGraphicFramePr>
        <p:xfrm>
          <a:off x="867001" y="2990862"/>
          <a:ext cx="16573500" cy="6600000"/>
        </p:xfrm>
        <a:graphic>
          <a:graphicData uri="http://schemas.openxmlformats.org/drawingml/2006/table">
            <a:tbl>
              <a:tblPr>
                <a:noFill/>
                <a:tableStyleId>{0E4E891C-6247-4C41-9A8B-FB3B2B28A346}</a:tableStyleId>
              </a:tblPr>
              <a:tblGrid>
                <a:gridCol w="3000000"/>
                <a:gridCol w="2250000"/>
                <a:gridCol w="2250000"/>
                <a:gridCol w="2250000"/>
                <a:gridCol w="2250000"/>
                <a:gridCol w="2250000"/>
                <a:gridCol w="2250000"/>
              </a:tblGrid>
              <a:tr h="570000">
                <a:tc>
                  <a:txBody>
                    <a:bodyPr/>
                    <a:lstStyle/>
                    <a:p>
                      <a:pPr indent="0" lvl="0" marL="57175" marR="0" rtl="0" algn="ctr">
                        <a:lnSpc>
                          <a:spcPct val="100000"/>
                        </a:lnSpc>
                        <a:spcBef>
                          <a:spcPts val="0"/>
                        </a:spcBef>
                        <a:spcAft>
                          <a:spcPts val="0"/>
                        </a:spcAft>
                        <a:buNone/>
                      </a:pPr>
                      <a:r>
                        <a:rPr b="1" lang="en" sz="1800" u="none" cap="none" strike="noStrike">
                          <a:solidFill>
                            <a:schemeClr val="dk1"/>
                          </a:solidFill>
                          <a:latin typeface="Salesforce Sans"/>
                        </a:rPr>
                        <a:t>Feature</a:t>
                      </a:r>
                      <a:endParaRPr sz="18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b="1" lang="en" sz="1800" u="none" cap="none" strike="noStrike">
                          <a:solidFill>
                            <a:schemeClr val="dk1"/>
                          </a:solidFill>
                          <a:latin typeface="Salesforce Sans"/>
                        </a:rPr>
                        <a:t>Indio</a:t>
                      </a:r>
                      <a:endParaRPr sz="18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b="1" lang="en" sz="1800" u="none" cap="none" strike="noStrike">
                          <a:solidFill>
                            <a:schemeClr val="dk1"/>
                          </a:solidFill>
                          <a:latin typeface="Salesforce Sans"/>
                        </a:rPr>
                        <a:t>Vertafore</a:t>
                      </a:r>
                      <a:endParaRPr sz="18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b="1" lang="en" sz="1800" u="none" cap="none" strike="noStrike">
                          <a:solidFill>
                            <a:schemeClr val="dk1"/>
                          </a:solidFill>
                          <a:latin typeface="Salesforce Sans"/>
                        </a:rPr>
                        <a:t>Bold Penguin</a:t>
                      </a:r>
                      <a:endParaRPr sz="18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b="1" lang="en" sz="1800" u="none" cap="none" strike="noStrike">
                          <a:solidFill>
                            <a:schemeClr val="dk1"/>
                          </a:solidFill>
                          <a:latin typeface="Salesforce Sans"/>
                        </a:rPr>
                        <a:t>IVANS</a:t>
                      </a:r>
                      <a:endParaRPr sz="18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b="1" lang="en" sz="1800" u="none" cap="none" strike="noStrike">
                          <a:solidFill>
                            <a:schemeClr val="dk1"/>
                          </a:solidFill>
                          <a:latin typeface="Salesforce Sans"/>
                        </a:rPr>
                        <a:t>Tarmika</a:t>
                      </a:r>
                      <a:endParaRPr sz="18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b="1" lang="en" sz="1800" u="none" cap="none" strike="noStrike">
                          <a:solidFill>
                            <a:schemeClr val="dk1"/>
                          </a:solidFill>
                          <a:latin typeface="Salesforce Sans"/>
                        </a:rPr>
                        <a:t>Applied Epic</a:t>
                      </a:r>
                      <a:endParaRPr sz="1800">
                        <a:solidFill>
                          <a:schemeClr val="dk1"/>
                        </a:solidFill>
                        <a:latin typeface="Salesforce Sans"/>
                      </a:endParaRPr>
                    </a:p>
                  </a:txBody>
                  <a:tcPr marT="57150" marB="57150" marR="57175" marL="57175" anchor="ctr">
                    <a:lnB cap="flat" cmpd="sng" w="9525">
                      <a:solidFill>
                        <a:schemeClr val="dk1"/>
                      </a:solidFill>
                      <a:prstDash val="solid"/>
                    </a:lnB>
                  </a:tcPr>
                </a:tc>
              </a:tr>
              <a:tr h="570000">
                <a:tc>
                  <a:txBody>
                    <a:bodyPr/>
                    <a:lstStyle/>
                    <a:p>
                      <a:pPr indent="0" lvl="0" marL="57175" marR="0" rtl="0" algn="l">
                        <a:lnSpc>
                          <a:spcPct val="100000"/>
                        </a:lnSpc>
                        <a:spcBef>
                          <a:spcPts val="0"/>
                        </a:spcBef>
                        <a:spcAft>
                          <a:spcPts val="0"/>
                        </a:spcAft>
                        <a:buNone/>
                      </a:pPr>
                      <a:r>
                        <a:rPr b="1" lang="en" sz="1600" u="none" cap="none" strike="noStrike">
                          <a:solidFill>
                            <a:schemeClr val="dk1"/>
                          </a:solidFill>
                          <a:latin typeface="Salesforce Sans"/>
                        </a:rPr>
                        <a:t>ACORD Form Support</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Yes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Yes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Unclear</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N/A</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Yes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Yes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r>
              <a:tr h="570000">
                <a:tc>
                  <a:txBody>
                    <a:bodyPr/>
                    <a:lstStyle/>
                    <a:p>
                      <a:pPr indent="0" lvl="0" marL="57175" marR="0" rtl="0" algn="l">
                        <a:lnSpc>
                          <a:spcPct val="100000"/>
                        </a:lnSpc>
                        <a:spcBef>
                          <a:spcPts val="0"/>
                        </a:spcBef>
                        <a:spcAft>
                          <a:spcPts val="0"/>
                        </a:spcAft>
                        <a:buNone/>
                      </a:pPr>
                      <a:r>
                        <a:rPr b="1" lang="en" sz="1600" u="none" cap="none" strike="noStrike">
                          <a:solidFill>
                            <a:schemeClr val="dk1"/>
                          </a:solidFill>
                          <a:latin typeface="Salesforce Sans"/>
                        </a:rPr>
                        <a:t>Carrier Connectivity</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Via AMS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300+ carriers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8 of top 10</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Appetite only</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Unclear</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Extensive</a:t>
                      </a:r>
                      <a:endParaRPr sz="1600">
                        <a:solidFill>
                          <a:schemeClr val="dk1"/>
                        </a:solidFill>
                        <a:latin typeface="Salesforce Sans"/>
                      </a:endParaRPr>
                    </a:p>
                  </a:txBody>
                  <a:tcPr marT="57150" marB="57150" marR="57175" marL="57175" anchor="ctr">
                    <a:lnB cap="flat" cmpd="sng" w="9525">
                      <a:solidFill>
                        <a:schemeClr val="dk1"/>
                      </a:solidFill>
                      <a:prstDash val="solid"/>
                    </a:lnB>
                  </a:tcPr>
                </a:tc>
              </a:tr>
              <a:tr h="570000">
                <a:tc>
                  <a:txBody>
                    <a:bodyPr/>
                    <a:lstStyle/>
                    <a:p>
                      <a:pPr indent="0" lvl="0" marL="57175" marR="0" rtl="0" algn="l">
                        <a:lnSpc>
                          <a:spcPct val="100000"/>
                        </a:lnSpc>
                        <a:spcBef>
                          <a:spcPts val="0"/>
                        </a:spcBef>
                        <a:spcAft>
                          <a:spcPts val="0"/>
                        </a:spcAft>
                        <a:buNone/>
                      </a:pPr>
                      <a:r>
                        <a:rPr b="1" lang="en" sz="1600" u="none" cap="none" strike="noStrike">
                          <a:solidFill>
                            <a:schemeClr val="dk1"/>
                          </a:solidFill>
                          <a:latin typeface="Salesforce Sans"/>
                        </a:rPr>
                        <a:t>Real-Time Integration</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Limited</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25+ carriers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Yes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N/A</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Unclear</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Yes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r>
              <a:tr h="570000">
                <a:tc>
                  <a:txBody>
                    <a:bodyPr/>
                    <a:lstStyle/>
                    <a:p>
                      <a:pPr indent="0" lvl="0" marL="57175" marR="0" rtl="0" algn="l">
                        <a:lnSpc>
                          <a:spcPct val="100000"/>
                        </a:lnSpc>
                        <a:spcBef>
                          <a:spcPts val="0"/>
                        </a:spcBef>
                        <a:spcAft>
                          <a:spcPts val="0"/>
                        </a:spcAft>
                        <a:buNone/>
                      </a:pPr>
                      <a:r>
                        <a:rPr b="1" lang="en" sz="1600" u="none" cap="none" strike="noStrike">
                          <a:solidFill>
                            <a:schemeClr val="dk1"/>
                          </a:solidFill>
                          <a:latin typeface="Salesforce Sans"/>
                        </a:rPr>
                        <a:t>E-Signatures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Yes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Yes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Unclear</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N/A</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Unclear</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Yes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r>
              <a:tr h="570000">
                <a:tc>
                  <a:txBody>
                    <a:bodyPr/>
                    <a:lstStyle/>
                    <a:p>
                      <a:pPr indent="0" lvl="0" marL="57175" marR="0" rtl="0" algn="l">
                        <a:lnSpc>
                          <a:spcPct val="100000"/>
                        </a:lnSpc>
                        <a:spcBef>
                          <a:spcPts val="0"/>
                        </a:spcBef>
                        <a:spcAft>
                          <a:spcPts val="0"/>
                        </a:spcAft>
                        <a:buNone/>
                      </a:pPr>
                      <a:r>
                        <a:rPr b="1" lang="en" sz="1600" u="none" cap="none" strike="noStrike">
                          <a:solidFill>
                            <a:schemeClr val="dk1"/>
                          </a:solidFill>
                          <a:latin typeface="Salesforce Sans"/>
                        </a:rPr>
                        <a:t>Quote Speed</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Standard</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Under 5 min</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Fast (algo)</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N/A</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Under 5 min</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Standard</a:t>
                      </a:r>
                      <a:endParaRPr sz="1600">
                        <a:solidFill>
                          <a:schemeClr val="dk1"/>
                        </a:solidFill>
                        <a:latin typeface="Salesforce Sans"/>
                      </a:endParaRPr>
                    </a:p>
                  </a:txBody>
                  <a:tcPr marT="57150" marB="57150" marR="57175" marL="57175" anchor="ctr">
                    <a:lnB cap="flat" cmpd="sng" w="9525">
                      <a:solidFill>
                        <a:schemeClr val="dk1"/>
                      </a:solidFill>
                      <a:prstDash val="solid"/>
                    </a:lnB>
                  </a:tcPr>
                </a:tc>
              </a:tr>
              <a:tr h="570000">
                <a:tc>
                  <a:txBody>
                    <a:bodyPr/>
                    <a:lstStyle/>
                    <a:p>
                      <a:pPr indent="0" lvl="0" marL="57175" marR="0" rtl="0" algn="l">
                        <a:lnSpc>
                          <a:spcPct val="100000"/>
                        </a:lnSpc>
                        <a:spcBef>
                          <a:spcPts val="0"/>
                        </a:spcBef>
                        <a:spcAft>
                          <a:spcPts val="0"/>
                        </a:spcAft>
                        <a:buNone/>
                      </a:pPr>
                      <a:r>
                        <a:rPr b="1" lang="en" sz="1600" u="none" cap="none" strike="noStrike">
                          <a:solidFill>
                            <a:schemeClr val="dk1"/>
                          </a:solidFill>
                          <a:latin typeface="Salesforce Sans"/>
                        </a:rPr>
                        <a:t>Salesforce Integration</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No</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Via connector</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Unclear</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Unclear</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 Unclear</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Limited</a:t>
                      </a:r>
                      <a:endParaRPr sz="1600">
                        <a:solidFill>
                          <a:schemeClr val="dk1"/>
                        </a:solidFill>
                        <a:latin typeface="Salesforce Sans"/>
                      </a:endParaRPr>
                    </a:p>
                  </a:txBody>
                  <a:tcPr marT="57150" marB="57150" marR="57175" marL="57175" anchor="ctr">
                    <a:lnB cap="flat" cmpd="sng" w="9525">
                      <a:solidFill>
                        <a:schemeClr val="dk1"/>
                      </a:solidFill>
                      <a:prstDash val="solid"/>
                    </a:lnB>
                  </a:tcPr>
                </a:tc>
              </a:tr>
              <a:tr h="570000">
                <a:tc>
                  <a:txBody>
                    <a:bodyPr/>
                    <a:lstStyle/>
                    <a:p>
                      <a:pPr indent="0" lvl="0" marL="57175" marR="0" rtl="0" algn="l">
                        <a:lnSpc>
                          <a:spcPct val="100000"/>
                        </a:lnSpc>
                        <a:spcBef>
                          <a:spcPts val="0"/>
                        </a:spcBef>
                        <a:spcAft>
                          <a:spcPts val="0"/>
                        </a:spcAft>
                        <a:buNone/>
                      </a:pPr>
                      <a:r>
                        <a:rPr b="1" lang="en" sz="1600" u="none" cap="none" strike="noStrike">
                          <a:solidFill>
                            <a:schemeClr val="dk1"/>
                          </a:solidFill>
                          <a:latin typeface="Salesforce Sans"/>
                        </a:rPr>
                        <a:t>Pricing Transparency</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$500/mo</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Not disclosed</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Not disclosed</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Not disclosed</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Not disclosed</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Not disclosed</a:t>
                      </a:r>
                      <a:endParaRPr sz="1600">
                        <a:solidFill>
                          <a:schemeClr val="dk1"/>
                        </a:solidFill>
                        <a:latin typeface="Salesforce Sans"/>
                      </a:endParaRPr>
                    </a:p>
                  </a:txBody>
                  <a:tcPr marT="57150" marB="57150" marR="57175" marL="57175" anchor="ctr">
                    <a:lnB cap="flat" cmpd="sng" w="9525">
                      <a:solidFill>
                        <a:schemeClr val="dk1"/>
                      </a:solidFill>
                      <a:prstDash val="solid"/>
                    </a:lnB>
                  </a:tcPr>
                </a:tc>
              </a:tr>
              <a:tr h="570000">
                <a:tc>
                  <a:txBody>
                    <a:bodyPr/>
                    <a:lstStyle/>
                    <a:p>
                      <a:pPr indent="0" lvl="0" marL="57175" marR="0" rtl="0" algn="l">
                        <a:lnSpc>
                          <a:spcPct val="100000"/>
                        </a:lnSpc>
                        <a:spcBef>
                          <a:spcPts val="0"/>
                        </a:spcBef>
                        <a:spcAft>
                          <a:spcPts val="0"/>
                        </a:spcAft>
                        <a:buNone/>
                      </a:pPr>
                      <a:r>
                        <a:rPr b="1" lang="en" sz="1600" u="none" cap="none" strike="noStrike">
                          <a:solidFill>
                            <a:schemeClr val="dk1"/>
                          </a:solidFill>
                          <a:latin typeface="Salesforce Sans"/>
                        </a:rPr>
                        <a:t>Target Agency Size</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Mid-large</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Mid-enterprise</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All sizes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All sizes</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Small-mid</a:t>
                      </a:r>
                      <a:endParaRPr sz="1600">
                        <a:solidFill>
                          <a:schemeClr val="dk1"/>
                        </a:solidFill>
                        <a:latin typeface="Salesforce Sans"/>
                      </a:endParaRPr>
                    </a:p>
                  </a:txBody>
                  <a:tcPr marT="57150" marB="57150" marR="57175" marL="57175" anchor="ctr">
                    <a:lnB cap="flat" cmpd="sng" w="9525">
                      <a:solidFill>
                        <a:schemeClr val="dk1"/>
                      </a:solidFill>
                      <a:prstDash val="solid"/>
                    </a:lnB>
                  </a:tcPr>
                </a:tc>
                <a:tc>
                  <a:txBody>
                    <a:bodyPr/>
                    <a:lstStyle/>
                    <a:p>
                      <a:pPr indent="0" lvl="0" marL="57175" marR="0" rtl="0" algn="ctr">
                        <a:lnSpc>
                          <a:spcPct val="100000"/>
                        </a:lnSpc>
                        <a:spcBef>
                          <a:spcPts val="0"/>
                        </a:spcBef>
                        <a:spcAft>
                          <a:spcPts val="0"/>
                        </a:spcAft>
                        <a:buNone/>
                      </a:pPr>
                      <a:r>
                        <a:rPr lang="en" sz="1600" u="none" cap="none" strike="noStrike">
                          <a:solidFill>
                            <a:schemeClr val="dk1"/>
                          </a:solidFill>
                          <a:latin typeface="Salesforce Sans"/>
                        </a:rPr>
                        <a:t>Large-enterprise</a:t>
                      </a:r>
                      <a:endParaRPr sz="1600">
                        <a:solidFill>
                          <a:schemeClr val="dk1"/>
                        </a:solidFill>
                        <a:latin typeface="Salesforce Sans"/>
                      </a:endParaRPr>
                    </a:p>
                  </a:txBody>
                  <a:tcPr marT="57150" marB="57150" marR="57175" marL="57175" anchor="ctr">
                    <a:lnB cap="flat" cmpd="sng" w="9525">
                      <a:solidFill>
                        <a:schemeClr val="dk1"/>
                      </a:solidFill>
                      <a:prstDash val="solid"/>
                    </a:lnB>
                  </a:tcPr>
                </a:tc>
              </a:tr>
            </a:tbl>
          </a:graphicData>
        </a:graphic>
      </p:graphicFrame>
      <p:graphicFrame>
        <p:nvGraphicFramePr>
          <p:cNvPr id="1528" name="Google Shape;1528;p123"/>
          <p:cNvGraphicFramePr/>
          <p:nvPr/>
        </p:nvGraphicFramePr>
        <p:xfrm>
          <a:off x="867001" y="2182300"/>
          <a:ext cx="3000000" cy="3000000"/>
        </p:xfrm>
        <a:graphic>
          <a:graphicData uri="http://schemas.openxmlformats.org/drawingml/2006/table">
            <a:tbl>
              <a:tblPr>
                <a:noFill/>
                <a:tableStyleId>{0E4E891C-6247-4C41-9A8B-FB3B2B28A346}</a:tableStyleId>
              </a:tblPr>
              <a:tblGrid>
                <a:gridCol w="3310800"/>
                <a:gridCol w="3310800"/>
                <a:gridCol w="4020150"/>
                <a:gridCol w="2601450"/>
                <a:gridCol w="3310800"/>
              </a:tblGrid>
              <a:tr h="689250">
                <a:tc>
                  <a:txBody>
                    <a:bodyPr/>
                    <a:lstStyle/>
                    <a:p>
                      <a:pPr indent="0" lvl="0" marL="182880" marR="0" rtl="0" algn="l">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a:solidFill>
                            <a:schemeClr val="lt1"/>
                          </a:solidFill>
                          <a:latin typeface="Avant Garde Demi SFDC"/>
                          <a:ea typeface="Avant Garde Demi SFDC"/>
                          <a:cs typeface="Avant Garde Demi SFDC"/>
                          <a:sym typeface="Avant Garde Demi SFDC"/>
                        </a:rPr>
                        <a:t xml:space="preserve">          </a:t>
                      </a:r>
                      <a:r>
                        <a:rPr lang="en" sz="2400" u="none" cap="none" strike="noStrike">
                          <a:solidFill>
                            <a:schemeClr val="lt1"/>
                          </a:solidFill>
                          <a:latin typeface="Avant Garde Demi SFDC"/>
                          <a:ea typeface="Avant Garde Demi SFDC"/>
                          <a:cs typeface="Avant Garde Demi SFDC"/>
                          <a:sym typeface="Avant Garde Demi SFDC"/>
                        </a:rPr>
                        <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78"/>
          <p:cNvSpPr txBox="1"/>
          <p:nvPr>
            <p:ph idx="1" type="body"/>
          </p:nvPr>
        </p:nvSpPr>
        <p:spPr>
          <a:xfrm>
            <a:off x="9429750" y="2814638"/>
            <a:ext cx="7991400" cy="6329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Market Gap Identified</a:t>
            </a:r>
            <a:endParaRPr b="1"/>
          </a:p>
          <a:p>
            <a:pPr indent="0" lvl="0" marL="0" rtl="0" algn="l">
              <a:lnSpc>
                <a:spcPct val="90000"/>
              </a:lnSpc>
              <a:spcBef>
                <a:spcPts val="1200"/>
              </a:spcBef>
              <a:spcAft>
                <a:spcPts val="0"/>
              </a:spcAft>
              <a:buNone/>
            </a:pPr>
            <a:r>
              <a:rPr lang="en"/>
              <a:t>No native Salesforce solution exists for commercial submissions.</a:t>
            </a:r>
            <a:endParaRPr b="1"/>
          </a:p>
          <a:p>
            <a:pPr indent="0" lvl="0" marL="0" rtl="0" algn="l">
              <a:lnSpc>
                <a:spcPct val="90000"/>
              </a:lnSpc>
              <a:spcBef>
                <a:spcPts val="1200"/>
              </a:spcBef>
              <a:spcAft>
                <a:spcPts val="0"/>
              </a:spcAft>
              <a:buNone/>
            </a:pPr>
            <a:r>
              <a:rPr lang="en"/>
              <a:t>Vertafore offers AMS360 Connect for Salesforce (bi-directional sync), but it is not a native submissions tool.</a:t>
            </a:r>
            <a:endParaRPr/>
          </a:p>
          <a:p>
            <a:pPr indent="0" lvl="0" marL="0" rtl="0" algn="l">
              <a:lnSpc>
                <a:spcPct val="90000"/>
              </a:lnSpc>
              <a:spcBef>
                <a:spcPts val="1200"/>
              </a:spcBef>
              <a:spcAft>
                <a:spcPts val="0"/>
              </a:spcAft>
              <a:buNone/>
            </a:pPr>
            <a:r>
              <a:rPr lang="en"/>
              <a:t>Agencies already on Salesforce for CRM have no purpose-built submissions product.</a:t>
            </a:r>
            <a:endParaRPr/>
          </a:p>
          <a:p>
            <a:pPr indent="0" lvl="0" marL="0" rtl="0" algn="l">
              <a:lnSpc>
                <a:spcPct val="90000"/>
              </a:lnSpc>
              <a:spcBef>
                <a:spcPts val="1200"/>
              </a:spcBef>
              <a:spcAft>
                <a:spcPts val="1200"/>
              </a:spcAft>
              <a:buNone/>
            </a:pPr>
            <a:r>
              <a:rPr lang="en"/>
              <a:t>Opportunity: Build the first Salesforce-native commercial submissions platform on AppExchange.</a:t>
            </a:r>
            <a:endParaRPr/>
          </a:p>
        </p:txBody>
      </p:sp>
      <p:sp>
        <p:nvSpPr>
          <p:cNvPr id="958" name="Google Shape;958;p78"/>
          <p:cNvSpPr txBox="1"/>
          <p:nvPr>
            <p:ph idx="2" type="body"/>
          </p:nvPr>
        </p:nvSpPr>
        <p:spPr>
          <a:xfrm>
            <a:off x="857250" y="2814638"/>
            <a:ext cx="7991400" cy="63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Key Findings</a:t>
            </a:r>
            <a:endParaRPr b="1"/>
          </a:p>
          <a:p>
            <a:pPr indent="0" lvl="0" marL="0" rtl="0" algn="l">
              <a:spcBef>
                <a:spcPts val="1800"/>
              </a:spcBef>
              <a:spcAft>
                <a:spcPts val="0"/>
              </a:spcAft>
              <a:buNone/>
            </a:pPr>
            <a:r>
              <a:rPr lang="en"/>
              <a:t>Carrier connectivity (20-30+ carriers) is table stakes for market leaders.</a:t>
            </a:r>
            <a:endParaRPr b="1"/>
          </a:p>
          <a:p>
            <a:pPr indent="0" lvl="0" marL="0" rtl="0" algn="l">
              <a:spcBef>
                <a:spcPts val="1800"/>
              </a:spcBef>
              <a:spcAft>
                <a:spcPts val="0"/>
              </a:spcAft>
              <a:buNone/>
            </a:pPr>
            <a:r>
              <a:rPr lang="en"/>
              <a:t>Data efficiency — eliminating duplicate entry via AMS pre-fill — is a universal pain point.</a:t>
            </a:r>
            <a:endParaRPr/>
          </a:p>
          <a:p>
            <a:pPr indent="0" lvl="0" marL="0" rtl="0" algn="l">
              <a:spcBef>
                <a:spcPts val="1800"/>
              </a:spcBef>
              <a:spcAft>
                <a:spcPts val="0"/>
              </a:spcAft>
              <a:buNone/>
            </a:pPr>
            <a:r>
              <a:rPr lang="en"/>
              <a:t>Most platforms are tied to Applied Epic or Vertafore AMS ecosystems.</a:t>
            </a:r>
            <a:endParaRPr/>
          </a:p>
          <a:p>
            <a:pPr indent="0" lvl="0" marL="0" rtl="0" algn="l">
              <a:spcBef>
                <a:spcPts val="1800"/>
              </a:spcBef>
              <a:spcAft>
                <a:spcPts val="0"/>
              </a:spcAft>
              <a:buNone/>
            </a:pPr>
            <a:r>
              <a:rPr lang="en"/>
              <a:t>Only Indio publishes pricing ($500/mo); all others require sales consultation.</a:t>
            </a:r>
            <a:endParaRPr/>
          </a:p>
          <a:p>
            <a:pPr indent="0" lvl="0" marL="0" rtl="0" algn="l">
              <a:spcBef>
                <a:spcPts val="1800"/>
              </a:spcBef>
              <a:spcAft>
                <a:spcPts val="1800"/>
              </a:spcAft>
              <a:buNone/>
            </a:pPr>
            <a:r>
              <a:rPr lang="en"/>
              <a:t>Speed matters: 5-minute quote/bind is a key differentiator.</a:t>
            </a:r>
            <a:endParaRPr/>
          </a:p>
        </p:txBody>
      </p:sp>
      <p:sp>
        <p:nvSpPr>
          <p:cNvPr id="959" name="Google Shape;959;p78"/>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Executive Summary</a:t>
            </a:r>
            <a:endParaRPr/>
          </a:p>
        </p:txBody>
      </p:sp>
      <p:sp>
        <p:nvSpPr>
          <p:cNvPr id="960" name="Google Shape;960;p78"/>
          <p:cNvSpPr txBox="1"/>
          <p:nvPr>
            <p:ph idx="3"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Commercial Insurance Submissions | February 2026</a:t>
            </a:r>
            <a:endParaRPr/>
          </a:p>
        </p:txBody>
      </p:sp>
      <p:sp>
        <p:nvSpPr>
          <p:cNvPr id="961" name="Google Shape;961;p78"/>
          <p:cNvSpPr txBox="1"/>
          <p:nvPr>
            <p:ph idx="4"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Source: Software Advice, TrustRadius, Vertafore, Applied Systems, Bold Penguin, IVANS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9"/>
          <p:cNvSpPr txBox="1"/>
          <p:nvPr>
            <p:ph idx="1" type="body"/>
          </p:nvPr>
        </p:nvSpPr>
        <p:spPr>
          <a:xfrm>
            <a:off x="9429750" y="2814638"/>
            <a:ext cx="7991400" cy="63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Competitive Profile</a:t>
            </a:r>
            <a:endParaRPr b="1"/>
          </a:p>
          <a:p>
            <a:pPr indent="0" lvl="0" marL="0" rtl="0" algn="l">
              <a:spcBef>
                <a:spcPts val="1200"/>
              </a:spcBef>
              <a:spcAft>
                <a:spcPts val="0"/>
              </a:spcAft>
              <a:buNone/>
            </a:pPr>
            <a:r>
              <a:rPr lang="en"/>
              <a:t>Strengths: Comprehensive platform, 55+ years experience, AI-assisted communications, proven results (26% revenue growth reported)</a:t>
            </a:r>
            <a:endParaRPr/>
          </a:p>
          <a:p>
            <a:pPr indent="0" lvl="0" marL="0" rtl="0" algn="l">
              <a:spcBef>
                <a:spcPts val="1200"/>
              </a:spcBef>
              <a:spcAft>
                <a:spcPts val="0"/>
              </a:spcAft>
              <a:buNone/>
            </a:pPr>
            <a:r>
              <a:rPr lang="en"/>
              <a:t>Weaknesses: No pricing transparency, separate commercial submissions module (requires AMS360 20R2+), implementation complexity, vendor lock-in</a:t>
            </a:r>
            <a:endParaRPr/>
          </a:p>
          <a:p>
            <a:pPr indent="0" lvl="0" marL="0" rtl="0" algn="l">
              <a:spcBef>
                <a:spcPts val="1200"/>
              </a:spcBef>
              <a:spcAft>
                <a:spcPts val="0"/>
              </a:spcAft>
              <a:buNone/>
            </a:pPr>
            <a:r>
              <a:rPr lang="en"/>
              <a:t>Pricing: Not disclosed — enterprise custom pricing</a:t>
            </a:r>
            <a:endParaRPr/>
          </a:p>
          <a:p>
            <a:pPr indent="0" lvl="0" marL="0" rtl="0" algn="l">
              <a:spcBef>
                <a:spcPts val="1200"/>
              </a:spcBef>
              <a:spcAft>
                <a:spcPts val="1200"/>
              </a:spcAft>
              <a:buNone/>
            </a:pPr>
            <a:r>
              <a:rPr lang="en"/>
              <a:t>Key differentiator: Mature platform with massive carrier network and ecosystem depth</a:t>
            </a:r>
            <a:endParaRPr/>
          </a:p>
        </p:txBody>
      </p:sp>
      <p:sp>
        <p:nvSpPr>
          <p:cNvPr id="967" name="Google Shape;967;p79"/>
          <p:cNvSpPr txBox="1"/>
          <p:nvPr>
            <p:ph idx="2" type="body"/>
          </p:nvPr>
        </p:nvSpPr>
        <p:spPr>
          <a:xfrm>
            <a:off x="857250" y="2814638"/>
            <a:ext cx="7991400" cy="63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Platform Capabilities</a:t>
            </a:r>
            <a:endParaRPr b="1"/>
          </a:p>
          <a:p>
            <a:pPr indent="0" lvl="0" marL="0" rtl="0" algn="l">
              <a:spcBef>
                <a:spcPts val="1800"/>
              </a:spcBef>
              <a:spcAft>
                <a:spcPts val="0"/>
              </a:spcAft>
              <a:buNone/>
            </a:pPr>
            <a:r>
              <a:rPr lang="en"/>
              <a:t>25+ carriers across 5 commercial lines (BOP, GL, Commercial Auto, Workers Comp, Umbrella)</a:t>
            </a:r>
            <a:endParaRPr/>
          </a:p>
          <a:p>
            <a:pPr indent="0" lvl="0" marL="0" rtl="0" algn="l">
              <a:spcBef>
                <a:spcPts val="1800"/>
              </a:spcBef>
              <a:spcAft>
                <a:spcPts val="0"/>
              </a:spcAft>
              <a:buNone/>
            </a:pPr>
            <a:r>
              <a:rPr lang="en"/>
              <a:t>Real-time integrations: CHUBB, Travelers, Nationwide, Liberty Mutual</a:t>
            </a:r>
            <a:endParaRPr/>
          </a:p>
          <a:p>
            <a:pPr indent="0" lvl="0" marL="0" rtl="0" algn="l">
              <a:spcBef>
                <a:spcPts val="1800"/>
              </a:spcBef>
              <a:spcAft>
                <a:spcPts val="0"/>
              </a:spcAft>
              <a:buNone/>
            </a:pPr>
            <a:r>
              <a:rPr lang="en"/>
              <a:t>Interview-style dynamic questionnaires with pre-fill from AMS360</a:t>
            </a:r>
            <a:endParaRPr/>
          </a:p>
          <a:p>
            <a:pPr indent="0" lvl="0" marL="0" rtl="0" algn="l">
              <a:spcBef>
                <a:spcPts val="1800"/>
              </a:spcBef>
              <a:spcAft>
                <a:spcPts val="0"/>
              </a:spcAft>
              <a:buNone/>
            </a:pPr>
            <a:r>
              <a:rPr lang="en"/>
              <a:t>Multi-carrier quoting in under 5 minutes</a:t>
            </a:r>
            <a:endParaRPr/>
          </a:p>
          <a:p>
            <a:pPr indent="0" lvl="0" marL="0" rtl="0" algn="l">
              <a:spcBef>
                <a:spcPts val="1800"/>
              </a:spcBef>
              <a:spcAft>
                <a:spcPts val="0"/>
              </a:spcAft>
              <a:buNone/>
            </a:pPr>
            <a:r>
              <a:rPr lang="en"/>
              <a:t>E&amp;S market support</a:t>
            </a:r>
            <a:endParaRPr/>
          </a:p>
          <a:p>
            <a:pPr indent="0" lvl="0" marL="0" rtl="0" algn="l">
              <a:spcBef>
                <a:spcPts val="1800"/>
              </a:spcBef>
              <a:spcAft>
                <a:spcPts val="0"/>
              </a:spcAft>
              <a:buNone/>
            </a:pPr>
            <a:r>
              <a:rPr lang="en"/>
              <a:t>Salesforce integration via AMS360 Connect</a:t>
            </a:r>
            <a:endParaRPr/>
          </a:p>
          <a:p>
            <a:pPr indent="0" lvl="0" marL="0" rtl="0" algn="l">
              <a:spcBef>
                <a:spcPts val="1800"/>
              </a:spcBef>
              <a:spcAft>
                <a:spcPts val="1800"/>
              </a:spcAft>
              <a:buNone/>
            </a:pPr>
            <a:r>
              <a:rPr lang="en"/>
              <a:t>300+ carrier partners with automated downloads</a:t>
            </a:r>
            <a:endParaRPr/>
          </a:p>
        </p:txBody>
      </p:sp>
      <p:sp>
        <p:nvSpPr>
          <p:cNvPr id="968" name="Google Shape;968;p79"/>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Vertafore AMS360 + Commercial Submissions</a:t>
            </a:r>
            <a:endParaRPr/>
          </a:p>
        </p:txBody>
      </p:sp>
      <p:sp>
        <p:nvSpPr>
          <p:cNvPr id="969" name="Google Shape;969;p79"/>
          <p:cNvSpPr txBox="1"/>
          <p:nvPr>
            <p:ph idx="3"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Industry leader | 98 of top 100 brokers | 160,000+ users</a:t>
            </a:r>
            <a:endParaRPr/>
          </a:p>
        </p:txBody>
      </p:sp>
      <p:sp>
        <p:nvSpPr>
          <p:cNvPr id="970" name="Google Shape;970;p79"/>
          <p:cNvSpPr txBox="1"/>
          <p:nvPr>
            <p:ph idx="4"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Source: Vertafore.com, SoftwareSuggest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0"/>
          <p:cNvSpPr txBox="1"/>
          <p:nvPr>
            <p:ph idx="1" type="body"/>
          </p:nvPr>
        </p:nvSpPr>
        <p:spPr>
          <a:xfrm>
            <a:off x="857250" y="2814638"/>
            <a:ext cx="5143500" cy="63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AMS-Integrated Submissions</a:t>
            </a:r>
            <a:endParaRPr b="1"/>
          </a:p>
          <a:p>
            <a:pPr indent="0" lvl="0" marL="0" rtl="0" algn="l">
              <a:spcBef>
                <a:spcPts val="1800"/>
              </a:spcBef>
              <a:spcAft>
                <a:spcPts val="0"/>
              </a:spcAft>
              <a:buNone/>
            </a:pPr>
            <a:r>
              <a:rPr lang="en"/>
              <a:t>Indio (Vertafore)</a:t>
            </a:r>
            <a:endParaRPr/>
          </a:p>
          <a:p>
            <a:pPr indent="0" lvl="0" marL="0" rtl="0" algn="l">
              <a:spcBef>
                <a:spcPts val="1800"/>
              </a:spcBef>
              <a:spcAft>
                <a:spcPts val="0"/>
              </a:spcAft>
              <a:buNone/>
            </a:pPr>
            <a:r>
              <a:rPr lang="en"/>
              <a:t>Vertafore AMS360 + Commercial Submissions</a:t>
            </a:r>
            <a:endParaRPr/>
          </a:p>
          <a:p>
            <a:pPr indent="0" lvl="0" marL="0" rtl="0" algn="l">
              <a:spcBef>
                <a:spcPts val="1800"/>
              </a:spcBef>
              <a:spcAft>
                <a:spcPts val="0"/>
              </a:spcAft>
              <a:buNone/>
            </a:pPr>
            <a:r>
              <a:rPr lang="en"/>
              <a:t>Applied Epic with Indio</a:t>
            </a:r>
            <a:endParaRPr/>
          </a:p>
          <a:p>
            <a:pPr indent="0" lvl="0" marL="0" rtl="0" algn="l">
              <a:spcBef>
                <a:spcPts val="1800"/>
              </a:spcBef>
              <a:spcAft>
                <a:spcPts val="1800"/>
              </a:spcAft>
              <a:buNone/>
            </a:pPr>
            <a:r>
              <a:rPr lang="en"/>
              <a:t>Deep integration with agency management workflows. High switching costs. Serve mid-to-large agencies.</a:t>
            </a:r>
            <a:endParaRPr/>
          </a:p>
        </p:txBody>
      </p:sp>
      <p:sp>
        <p:nvSpPr>
          <p:cNvPr id="976" name="Google Shape;976;p80"/>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Market Landscape Overview</a:t>
            </a:r>
            <a:endParaRPr/>
          </a:p>
        </p:txBody>
      </p:sp>
      <p:sp>
        <p:nvSpPr>
          <p:cNvPr id="977" name="Google Shape;977;p80"/>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Three distinct competitive segments</a:t>
            </a:r>
            <a:endParaRPr/>
          </a:p>
        </p:txBody>
      </p:sp>
      <p:sp>
        <p:nvSpPr>
          <p:cNvPr id="978" name="Google Shape;978;p80"/>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Source: Company websites, industry publications</a:t>
            </a:r>
            <a:endParaRPr/>
          </a:p>
        </p:txBody>
      </p:sp>
      <p:sp>
        <p:nvSpPr>
          <p:cNvPr id="979" name="Google Shape;979;p80"/>
          <p:cNvSpPr txBox="1"/>
          <p:nvPr>
            <p:ph idx="4" type="body"/>
          </p:nvPr>
        </p:nvSpPr>
        <p:spPr>
          <a:xfrm>
            <a:off x="6572250" y="2814638"/>
            <a:ext cx="5143500" cy="63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Platform &amp; Marketplace</a:t>
            </a:r>
            <a:endParaRPr b="1"/>
          </a:p>
          <a:p>
            <a:pPr indent="0" lvl="0" marL="0" rtl="0" algn="l">
              <a:spcBef>
                <a:spcPts val="1800"/>
              </a:spcBef>
              <a:spcAft>
                <a:spcPts val="0"/>
              </a:spcAft>
              <a:buNone/>
            </a:pPr>
            <a:r>
              <a:rPr lang="en"/>
              <a:t>Bold Penguin</a:t>
            </a:r>
            <a:endParaRPr/>
          </a:p>
          <a:p>
            <a:pPr indent="0" lvl="0" marL="0" rtl="0" algn="l">
              <a:spcBef>
                <a:spcPts val="1800"/>
              </a:spcBef>
              <a:spcAft>
                <a:spcPts val="0"/>
              </a:spcAft>
              <a:buNone/>
            </a:pPr>
            <a:r>
              <a:rPr lang="en"/>
              <a:t>IVANS Ask Kodiak</a:t>
            </a:r>
            <a:endParaRPr/>
          </a:p>
          <a:p>
            <a:pPr indent="0" lvl="0" marL="0" rtl="0" algn="l">
              <a:spcBef>
                <a:spcPts val="1800"/>
              </a:spcBef>
              <a:spcAft>
                <a:spcPts val="1800"/>
              </a:spcAft>
              <a:buNone/>
            </a:pPr>
            <a:r>
              <a:rPr lang="en"/>
              <a:t>High-volume algorithmic matching and distribution. Carrier-side infrastructure. Focused on volume efficiency, not agency workflow.</a:t>
            </a:r>
            <a:endParaRPr/>
          </a:p>
        </p:txBody>
      </p:sp>
      <p:sp>
        <p:nvSpPr>
          <p:cNvPr id="980" name="Google Shape;980;p80"/>
          <p:cNvSpPr txBox="1"/>
          <p:nvPr>
            <p:ph idx="5" type="body"/>
          </p:nvPr>
        </p:nvSpPr>
        <p:spPr>
          <a:xfrm>
            <a:off x="12287250" y="2814638"/>
            <a:ext cx="5143500" cy="6315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Standalone Agency Tools</a:t>
            </a:r>
            <a:endParaRPr b="1"/>
          </a:p>
          <a:p>
            <a:pPr indent="0" lvl="0" marL="0" rtl="0" algn="l">
              <a:lnSpc>
                <a:spcPct val="90000"/>
              </a:lnSpc>
              <a:spcBef>
                <a:spcPts val="1800"/>
              </a:spcBef>
              <a:spcAft>
                <a:spcPts val="0"/>
              </a:spcAft>
              <a:buNone/>
            </a:pPr>
            <a:r>
              <a:rPr lang="en"/>
              <a:t>Tarmika</a:t>
            </a:r>
            <a:endParaRPr/>
          </a:p>
          <a:p>
            <a:pPr indent="0" lvl="0" marL="0" rtl="0" algn="l">
              <a:lnSpc>
                <a:spcPct val="90000"/>
              </a:lnSpc>
              <a:spcBef>
                <a:spcPts val="1800"/>
              </a:spcBef>
              <a:spcAft>
                <a:spcPts val="1800"/>
              </a:spcAft>
              <a:buNone/>
            </a:pPr>
            <a:r>
              <a:rPr lang="en"/>
              <a:t>Focused on speed and simplicity for independent agents. Single-entry, multi-carrier quoting. Smaller market footprint.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026 SF Corporate Template">
  <a:themeElements>
    <a:clrScheme name="Simple Light">
      <a:dk1>
        <a:srgbClr val="001E5B"/>
      </a:dk1>
      <a:lt1>
        <a:srgbClr val="FFFFFF"/>
      </a:lt1>
      <a:dk2>
        <a:srgbClr val="022AC0"/>
      </a:dk2>
      <a:lt2>
        <a:srgbClr val="00B3FF"/>
      </a:lt2>
      <a:accent1>
        <a:srgbClr val="90D0FE"/>
      </a:accent1>
      <a:accent2>
        <a:srgbClr val="04E1CB"/>
      </a:accent2>
      <a:accent3>
        <a:srgbClr val="FCC003"/>
      </a:accent3>
      <a:accent4>
        <a:srgbClr val="FF538A"/>
      </a:accent4>
      <a:accent5>
        <a:srgbClr val="D17DFE"/>
      </a:accent5>
      <a:accent6>
        <a:srgbClr val="EAF5FE"/>
      </a:accent6>
      <a:hlink>
        <a:srgbClr val="066A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